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4"/>
    <p:sldMasterId id="2147483660" r:id="rId5"/>
  </p:sldMasterIdLst>
  <p:notesMasterIdLst>
    <p:notesMasterId r:id="rId19"/>
  </p:notesMasterIdLst>
  <p:sldIdLst>
    <p:sldId id="296" r:id="rId6"/>
    <p:sldId id="329" r:id="rId7"/>
    <p:sldId id="313" r:id="rId8"/>
    <p:sldId id="332" r:id="rId9"/>
    <p:sldId id="336" r:id="rId10"/>
    <p:sldId id="287" r:id="rId11"/>
    <p:sldId id="330" r:id="rId12"/>
    <p:sldId id="333" r:id="rId13"/>
    <p:sldId id="334" r:id="rId14"/>
    <p:sldId id="335" r:id="rId15"/>
    <p:sldId id="317" r:id="rId16"/>
    <p:sldId id="331" r:id="rId17"/>
    <p:sldId id="305" r:id="rId1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501018-7B46-ACA8-F70B-273E284D644D}" name="Andrijich, Michael@HCAI" initials="AM" userId="S::Michael.Andrijich@oshpd.ca.gov::0b32efad-e277-4156-87c0-942e2e0f24f7" providerId="AD"/>
  <p188:author id="{9108D21E-AF57-28BE-1237-385F2563B240}" name="Dixon, Nathaniel@HCAI" initials="DN" userId="S::nathaniel.dixon@hcai.ca.gov::2066b245-86d7-455f-ba58-ebac1bc1e6c5" providerId="AD"/>
  <p188:author id="{B0D63965-207A-7B49-9561-CCBB02F33E5E}" name="Dixon, Nathaniel@HCAI" initials="DN" userId="S::Nathaniel.Dixon@hcai.ca.gov::2066b245-86d7-455f-ba58-ebac1bc1e6c5" providerId="AD"/>
  <p188:author id="{06939E82-2C06-DDB9-6F76-4E91BFE01F57}" name="Michele Cunningham" initials="MC" userId="S::Michele.Cunningham@oshpd.ca.gov::0c22579e-9735-4041-8bd8-ae74a3605ce2" providerId="AD"/>
  <p188:author id="{93E55C87-01F6-5E2E-B653-87F84A9E2149}" name="Ramson, Kimberly@HCAI" initials="RK" userId="S::Kimberly.Ramson@hcai.ca.gov::1f81da25-9131-48a3-b076-e9c30a3dda14" providerId="AD"/>
  <p188:author id="{6E3C5D8C-66A0-A7EA-E042-9E53EB004709}" name="Rizell, Caryn@HCAI" initials="RC" userId="S::Caryn.Rizell@oshpd.ca.gov::3cd70e71-2cb9-49a0-b462-55e84299b562" providerId="AD"/>
  <p188:author id="{630DC19E-D30A-C8AB-75D5-9D0E26C782BF}" name="Sterba, Harold@HCAI" initials="SH" userId="S::harold.sterba@oshpd.ca.gov::95fdac0f-2451-4a1c-b8b3-10b4fd7f0947" providerId="AD"/>
  <p188:author id="{23118FDA-2817-8707-79A5-F22BC022844B}" name="Fong, Harold@HCAI" initials="FH" userId="S::Harold.Fong@hcai.ca.gov::80dc0520-06d1-4d00-a38d-4b8f86b56eb5" providerId="AD"/>
  <p188:author id="{ADC377DB-D1F4-D11A-B741-6F48D7366839}" name="Cunningham, Michele@HCAI" initials="CM" userId="S::michele.cunningham@oshpd.ca.gov::0c22579e-9735-4041-8bd8-ae74a3605ce2" providerId="AD"/>
  <p188:author id="{F5F179F5-2A80-0180-7BF0-623FE6942DF5}" name="Andrijich, Michael@HCAI" initials="AM" userId="S::michael.andrijich@oshpd.ca.gov::0b32efad-e277-4156-87c0-942e2e0f24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jich, Michael@OSHPD" initials="AM" lastIdx="30" clrIdx="0">
    <p:extLst>
      <p:ext uri="{19B8F6BF-5375-455C-9EA6-DF929625EA0E}">
        <p15:presenceInfo xmlns:p15="http://schemas.microsoft.com/office/powerpoint/2012/main" userId="S::Michael.Andrijich@oshpd.ca.gov::0b32efad-e277-4156-87c0-942e2e0f24f7" providerId="AD"/>
      </p:ext>
    </p:extLst>
  </p:cmAuthor>
  <p:cmAuthor id="2" name="Stevenson, Ivanna@OSHPD" initials="SI" lastIdx="12" clrIdx="1">
    <p:extLst>
      <p:ext uri="{19B8F6BF-5375-455C-9EA6-DF929625EA0E}">
        <p15:presenceInfo xmlns:p15="http://schemas.microsoft.com/office/powerpoint/2012/main" userId="S::Ivanna.Stevenson@oshpd.ca.gov::5926c8c3-538d-4f33-91a7-f7aa2243f292" providerId="AD"/>
      </p:ext>
    </p:extLst>
  </p:cmAuthor>
  <p:cmAuthor id="3" name="Leslie, Nadia@OSHPD" initials="LN" lastIdx="2" clrIdx="2">
    <p:extLst>
      <p:ext uri="{19B8F6BF-5375-455C-9EA6-DF929625EA0E}">
        <p15:presenceInfo xmlns:p15="http://schemas.microsoft.com/office/powerpoint/2012/main" userId="S::nadia.leslie@oshpd.ca.gov::1197c809-9a38-45f2-8f09-ce793336fa41" providerId="AD"/>
      </p:ext>
    </p:extLst>
  </p:cmAuthor>
  <p:cmAuthor id="4" name="Sterba, Harold@OSHPD" initials="SH" lastIdx="3" clrIdx="3">
    <p:extLst>
      <p:ext uri="{19B8F6BF-5375-455C-9EA6-DF929625EA0E}">
        <p15:presenceInfo xmlns:p15="http://schemas.microsoft.com/office/powerpoint/2012/main" userId="S::Harold.Sterba@oshpd.ca.gov::95fdac0f-2451-4a1c-b8b3-10b4fd7f09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xon, Nathaniel@HCAI" userId="S::nathaniel.dixon@hcai.ca.gov::2066b245-86d7-455f-ba58-ebac1bc1e6c5" providerId="AD" clId="Web-{52562057-2597-B098-8227-97CE875269A6}"/>
    <pc:docChg chg="mod addSld modSld">
      <pc:chgData name="Dixon, Nathaniel@HCAI" userId="S::nathaniel.dixon@hcai.ca.gov::2066b245-86d7-455f-ba58-ebac1bc1e6c5" providerId="AD" clId="Web-{52562057-2597-B098-8227-97CE875269A6}" dt="2024-01-26T17:53:25.884" v="51"/>
      <pc:docMkLst>
        <pc:docMk/>
      </pc:docMkLst>
      <pc:sldChg chg="modSp modCm">
        <pc:chgData name="Dixon, Nathaniel@HCAI" userId="S::nathaniel.dixon@hcai.ca.gov::2066b245-86d7-455f-ba58-ebac1bc1e6c5" providerId="AD" clId="Web-{52562057-2597-B098-8227-97CE875269A6}" dt="2024-01-26T17:50:38.538" v="41"/>
        <pc:sldMkLst>
          <pc:docMk/>
          <pc:sldMk cId="3132282803" sldId="287"/>
        </pc:sldMkLst>
        <pc:spChg chg="mod">
          <ac:chgData name="Dixon, Nathaniel@HCAI" userId="S::nathaniel.dixon@hcai.ca.gov::2066b245-86d7-455f-ba58-ebac1bc1e6c5" providerId="AD" clId="Web-{52562057-2597-B098-8227-97CE875269A6}" dt="2024-01-26T17:50:15.132" v="39" actId="20577"/>
          <ac:spMkLst>
            <pc:docMk/>
            <pc:sldMk cId="3132282803" sldId="287"/>
            <ac:spMk id="3" creationId="{553AA485-8755-4AD3-8053-4E6CD80279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S::nathaniel.dixon@hcai.ca.gov::2066b245-86d7-455f-ba58-ebac1bc1e6c5" providerId="AD" clId="Web-{52562057-2597-B098-8227-97CE875269A6}" dt="2024-01-26T17:50:24.335" v="40"/>
              <pc2:cmMkLst xmlns:pc2="http://schemas.microsoft.com/office/powerpoint/2019/9/main/command">
                <pc:docMk/>
                <pc:sldMk cId="3132282803" sldId="287"/>
                <pc2:cmMk id="{A7C87CB5-A851-4EA3-A8FB-523D64B5621D}"/>
              </pc2:cmMkLst>
              <pc226:cmRplyChg chg="add">
                <pc226:chgData name="Dixon, Nathaniel@HCAI" userId="S::nathaniel.dixon@hcai.ca.gov::2066b245-86d7-455f-ba58-ebac1bc1e6c5" providerId="AD" clId="Web-{52562057-2597-B098-8227-97CE875269A6}" dt="2024-01-26T17:50:24.335" v="40"/>
                <pc2:cmRplyMkLst xmlns:pc2="http://schemas.microsoft.com/office/powerpoint/2019/9/main/command">
                  <pc:docMk/>
                  <pc:sldMk cId="3132282803" sldId="287"/>
                  <pc2:cmMk id="{A7C87CB5-A851-4EA3-A8FB-523D64B5621D}"/>
                  <pc2:cmRplyMk id="{A0778E77-6D9B-47C4-8BD6-EB106F955D05}"/>
                </pc2:cmRplyMkLst>
              </pc226:cmRplyChg>
            </pc226:cmChg>
            <pc226:cmChg xmlns:pc226="http://schemas.microsoft.com/office/powerpoint/2022/06/main/command" chg="">
              <pc226:chgData name="Dixon, Nathaniel@HCAI" userId="S::nathaniel.dixon@hcai.ca.gov::2066b245-86d7-455f-ba58-ebac1bc1e6c5" providerId="AD" clId="Web-{52562057-2597-B098-8227-97CE875269A6}" dt="2024-01-26T17:50:38.538" v="41"/>
              <pc2:cmMkLst xmlns:pc2="http://schemas.microsoft.com/office/powerpoint/2019/9/main/command">
                <pc:docMk/>
                <pc:sldMk cId="3132282803" sldId="287"/>
                <pc2:cmMk id="{86A099DE-516B-4C1C-8E84-BCD674CE5E9B}"/>
              </pc2:cmMkLst>
              <pc226:cmRplyChg chg="add">
                <pc226:chgData name="Dixon, Nathaniel@HCAI" userId="S::nathaniel.dixon@hcai.ca.gov::2066b245-86d7-455f-ba58-ebac1bc1e6c5" providerId="AD" clId="Web-{52562057-2597-B098-8227-97CE875269A6}" dt="2024-01-26T17:50:38.538" v="41"/>
                <pc2:cmRplyMkLst xmlns:pc2="http://schemas.microsoft.com/office/powerpoint/2019/9/main/command">
                  <pc:docMk/>
                  <pc:sldMk cId="3132282803" sldId="287"/>
                  <pc2:cmMk id="{86A099DE-516B-4C1C-8E84-BCD674CE5E9B}"/>
                  <pc2:cmRplyMk id="{6769135C-866F-4807-845F-96B3834D94D1}"/>
                </pc2:cmRplyMkLst>
              </pc226:cmRplyChg>
            </pc226:cmChg>
          </p:ext>
        </pc:extLst>
      </pc:sldChg>
      <pc:sldChg chg="addSp modSp modCm">
        <pc:chgData name="Dixon, Nathaniel@HCAI" userId="S::nathaniel.dixon@hcai.ca.gov::2066b245-86d7-455f-ba58-ebac1bc1e6c5" providerId="AD" clId="Web-{52562057-2597-B098-8227-97CE875269A6}" dt="2024-01-26T17:53:25.884" v="51"/>
        <pc:sldMkLst>
          <pc:docMk/>
          <pc:sldMk cId="1023281374" sldId="296"/>
        </pc:sldMkLst>
        <pc:spChg chg="add">
          <ac:chgData name="Dixon, Nathaniel@HCAI" userId="S::nathaniel.dixon@hcai.ca.gov::2066b245-86d7-455f-ba58-ebac1bc1e6c5" providerId="AD" clId="Web-{52562057-2597-B098-8227-97CE875269A6}" dt="2024-01-26T17:43:30.017" v="2"/>
          <ac:spMkLst>
            <pc:docMk/>
            <pc:sldMk cId="1023281374" sldId="296"/>
            <ac:spMk id="2" creationId="{46D785C0-E0CE-4B23-1930-490BFD248D02}"/>
          </ac:spMkLst>
        </pc:spChg>
        <pc:spChg chg="mod">
          <ac:chgData name="Dixon, Nathaniel@HCAI" userId="S::nathaniel.dixon@hcai.ca.gov::2066b245-86d7-455f-ba58-ebac1bc1e6c5" providerId="AD" clId="Web-{52562057-2597-B098-8227-97CE875269A6}" dt="2024-01-26T17:43:29.267" v="1" actId="20577"/>
          <ac:spMkLst>
            <pc:docMk/>
            <pc:sldMk cId="1023281374" sldId="296"/>
            <ac:spMk id="10" creationId="{1774EDE1-3C64-02FD-E021-DD2801F713E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S::nathaniel.dixon@hcai.ca.gov::2066b245-86d7-455f-ba58-ebac1bc1e6c5" providerId="AD" clId="Web-{52562057-2597-B098-8227-97CE875269A6}" dt="2024-01-26T17:53:25.884" v="51"/>
              <pc2:cmMkLst xmlns:pc2="http://schemas.microsoft.com/office/powerpoint/2019/9/main/command">
                <pc:docMk/>
                <pc:sldMk cId="1023281374" sldId="296"/>
                <pc2:cmMk id="{EE785806-8ED7-4BA0-966F-A35241B1FE1A}"/>
              </pc2:cmMkLst>
              <pc226:cmRplyChg chg="add">
                <pc226:chgData name="Dixon, Nathaniel@HCAI" userId="S::nathaniel.dixon@hcai.ca.gov::2066b245-86d7-455f-ba58-ebac1bc1e6c5" providerId="AD" clId="Web-{52562057-2597-B098-8227-97CE875269A6}" dt="2024-01-26T17:53:25.884" v="51"/>
                <pc2:cmRplyMkLst xmlns:pc2="http://schemas.microsoft.com/office/powerpoint/2019/9/main/command">
                  <pc:docMk/>
                  <pc:sldMk cId="1023281374" sldId="296"/>
                  <pc2:cmMk id="{EE785806-8ED7-4BA0-966F-A35241B1FE1A}"/>
                  <pc2:cmRplyMk id="{0FC889BD-D4E8-4C5C-A14C-A1EE0C98F9BD}"/>
                </pc2:cmRplyMkLst>
              </pc226:cmRplyChg>
            </pc226:cmChg>
          </p:ext>
        </pc:extLst>
      </pc:sldChg>
      <pc:sldChg chg="modSp modCm">
        <pc:chgData name="Dixon, Nathaniel@HCAI" userId="S::nathaniel.dixon@hcai.ca.gov::2066b245-86d7-455f-ba58-ebac1bc1e6c5" providerId="AD" clId="Web-{52562057-2597-B098-8227-97CE875269A6}" dt="2024-01-26T17:53:00.353" v="50" actId="20577"/>
        <pc:sldMkLst>
          <pc:docMk/>
          <pc:sldMk cId="470949101" sldId="317"/>
        </pc:sldMkLst>
        <pc:spChg chg="mod">
          <ac:chgData name="Dixon, Nathaniel@HCAI" userId="S::nathaniel.dixon@hcai.ca.gov::2066b245-86d7-455f-ba58-ebac1bc1e6c5" providerId="AD" clId="Web-{52562057-2597-B098-8227-97CE875269A6}" dt="2024-01-26T17:53:00.353" v="50" actId="20577"/>
          <ac:spMkLst>
            <pc:docMk/>
            <pc:sldMk cId="470949101" sldId="317"/>
            <ac:spMk id="3" creationId="{553AA485-8755-4AD3-8053-4E6CD80279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S::nathaniel.dixon@hcai.ca.gov::2066b245-86d7-455f-ba58-ebac1bc1e6c5" providerId="AD" clId="Web-{52562057-2597-B098-8227-97CE875269A6}" dt="2024-01-26T17:52:56.181" v="49"/>
              <pc2:cmMkLst xmlns:pc2="http://schemas.microsoft.com/office/powerpoint/2019/9/main/command">
                <pc:docMk/>
                <pc:sldMk cId="470949101" sldId="317"/>
                <pc2:cmMk id="{68A79592-2CFB-417F-815E-7FCF21ED5BAB}"/>
              </pc2:cmMkLst>
              <pc226:cmRplyChg chg="add">
                <pc226:chgData name="Dixon, Nathaniel@HCAI" userId="S::nathaniel.dixon@hcai.ca.gov::2066b245-86d7-455f-ba58-ebac1bc1e6c5" providerId="AD" clId="Web-{52562057-2597-B098-8227-97CE875269A6}" dt="2024-01-26T17:52:56.181" v="49"/>
                <pc2:cmRplyMkLst xmlns:pc2="http://schemas.microsoft.com/office/powerpoint/2019/9/main/command">
                  <pc:docMk/>
                  <pc:sldMk cId="470949101" sldId="317"/>
                  <pc2:cmMk id="{68A79592-2CFB-417F-815E-7FCF21ED5BAB}"/>
                  <pc2:cmRplyMk id="{CD476DD8-A682-43FC-8A37-511DD82BCA0E}"/>
                </pc2:cmRplyMkLst>
              </pc226:cmRplyChg>
            </pc226:cmChg>
          </p:ext>
        </pc:extLst>
      </pc:sldChg>
      <pc:sldChg chg="modSp modCm">
        <pc:chgData name="Dixon, Nathaniel@HCAI" userId="S::nathaniel.dixon@hcai.ca.gov::2066b245-86d7-455f-ba58-ebac1bc1e6c5" providerId="AD" clId="Web-{52562057-2597-B098-8227-97CE875269A6}" dt="2024-01-26T17:50:58.289" v="43"/>
        <pc:sldMkLst>
          <pc:docMk/>
          <pc:sldMk cId="1687490463" sldId="330"/>
        </pc:sldMkLst>
        <pc:spChg chg="mod">
          <ac:chgData name="Dixon, Nathaniel@HCAI" userId="S::nathaniel.dixon@hcai.ca.gov::2066b245-86d7-455f-ba58-ebac1bc1e6c5" providerId="AD" clId="Web-{52562057-2597-B098-8227-97CE875269A6}" dt="2024-01-26T17:50:50.320" v="42" actId="20577"/>
          <ac:spMkLst>
            <pc:docMk/>
            <pc:sldMk cId="1687490463" sldId="330"/>
            <ac:spMk id="6" creationId="{5E6F5DAC-ACA5-7B12-8640-F1D00D6344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S::nathaniel.dixon@hcai.ca.gov::2066b245-86d7-455f-ba58-ebac1bc1e6c5" providerId="AD" clId="Web-{52562057-2597-B098-8227-97CE875269A6}" dt="2024-01-26T17:50:58.289" v="43"/>
              <pc2:cmMkLst xmlns:pc2="http://schemas.microsoft.com/office/powerpoint/2019/9/main/command">
                <pc:docMk/>
                <pc:sldMk cId="1687490463" sldId="330"/>
                <pc2:cmMk id="{64507455-FEEC-4197-838F-28DE6C16BCE1}"/>
              </pc2:cmMkLst>
              <pc226:cmRplyChg chg="add">
                <pc226:chgData name="Dixon, Nathaniel@HCAI" userId="S::nathaniel.dixon@hcai.ca.gov::2066b245-86d7-455f-ba58-ebac1bc1e6c5" providerId="AD" clId="Web-{52562057-2597-B098-8227-97CE875269A6}" dt="2024-01-26T17:50:58.289" v="43"/>
                <pc2:cmRplyMkLst xmlns:pc2="http://schemas.microsoft.com/office/powerpoint/2019/9/main/command">
                  <pc:docMk/>
                  <pc:sldMk cId="1687490463" sldId="330"/>
                  <pc2:cmMk id="{64507455-FEEC-4197-838F-28DE6C16BCE1}"/>
                  <pc2:cmRplyMk id="{A18FA5C6-490D-4848-A1F3-726971BEA33F}"/>
                </pc2:cmRplyMkLst>
              </pc226:cmRplyChg>
            </pc226:cmChg>
          </p:ext>
        </pc:extLst>
      </pc:sldChg>
      <pc:sldChg chg="modCm">
        <pc:chgData name="Dixon, Nathaniel@HCAI" userId="S::nathaniel.dixon@hcai.ca.gov::2066b245-86d7-455f-ba58-ebac1bc1e6c5" providerId="AD" clId="Web-{52562057-2597-B098-8227-97CE875269A6}" dt="2024-01-26T17:49:40.397" v="34"/>
        <pc:sldMkLst>
          <pc:docMk/>
          <pc:sldMk cId="2786583348" sldId="3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S::nathaniel.dixon@hcai.ca.gov::2066b245-86d7-455f-ba58-ebac1bc1e6c5" providerId="AD" clId="Web-{52562057-2597-B098-8227-97CE875269A6}" dt="2024-01-26T17:49:40.397" v="34"/>
              <pc2:cmMkLst xmlns:pc2="http://schemas.microsoft.com/office/powerpoint/2019/9/main/command">
                <pc:docMk/>
                <pc:sldMk cId="2786583348" sldId="332"/>
                <pc2:cmMk id="{61984949-1FE0-4D21-8BB5-AA8B75A72705}"/>
              </pc2:cmMkLst>
              <pc226:cmRplyChg chg="add">
                <pc226:chgData name="Dixon, Nathaniel@HCAI" userId="S::nathaniel.dixon@hcai.ca.gov::2066b245-86d7-455f-ba58-ebac1bc1e6c5" providerId="AD" clId="Web-{52562057-2597-B098-8227-97CE875269A6}" dt="2024-01-26T17:49:40.397" v="34"/>
                <pc2:cmRplyMkLst xmlns:pc2="http://schemas.microsoft.com/office/powerpoint/2019/9/main/command">
                  <pc:docMk/>
                  <pc:sldMk cId="2786583348" sldId="332"/>
                  <pc2:cmMk id="{61984949-1FE0-4D21-8BB5-AA8B75A72705}"/>
                  <pc2:cmRplyMk id="{7338CDD6-172A-4104-8BF0-6681A6072799}"/>
                </pc2:cmRplyMkLst>
              </pc226:cmRplyChg>
            </pc226:cmChg>
          </p:ext>
        </pc:extLst>
      </pc:sldChg>
      <pc:sldChg chg="modSp modCm">
        <pc:chgData name="Dixon, Nathaniel@HCAI" userId="S::nathaniel.dixon@hcai.ca.gov::2066b245-86d7-455f-ba58-ebac1bc1e6c5" providerId="AD" clId="Web-{52562057-2597-B098-8227-97CE875269A6}" dt="2024-01-26T17:51:43.727" v="46"/>
        <pc:sldMkLst>
          <pc:docMk/>
          <pc:sldMk cId="3524413721" sldId="335"/>
        </pc:sldMkLst>
        <pc:spChg chg="mod">
          <ac:chgData name="Dixon, Nathaniel@HCAI" userId="S::nathaniel.dixon@hcai.ca.gov::2066b245-86d7-455f-ba58-ebac1bc1e6c5" providerId="AD" clId="Web-{52562057-2597-B098-8227-97CE875269A6}" dt="2024-01-26T17:51:19.461" v="45" actId="1076"/>
          <ac:spMkLst>
            <pc:docMk/>
            <pc:sldMk cId="3524413721" sldId="335"/>
            <ac:spMk id="6" creationId="{3B755144-855B-CB19-703C-05D338D267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S::nathaniel.dixon@hcai.ca.gov::2066b245-86d7-455f-ba58-ebac1bc1e6c5" providerId="AD" clId="Web-{52562057-2597-B098-8227-97CE875269A6}" dt="2024-01-26T17:51:43.727" v="46"/>
              <pc2:cmMkLst xmlns:pc2="http://schemas.microsoft.com/office/powerpoint/2019/9/main/command">
                <pc:docMk/>
                <pc:sldMk cId="3524413721" sldId="335"/>
                <pc2:cmMk id="{C965FF68-9D77-48F7-A8C8-3B53414B400C}"/>
              </pc2:cmMkLst>
              <pc226:cmRplyChg chg="add">
                <pc226:chgData name="Dixon, Nathaniel@HCAI" userId="S::nathaniel.dixon@hcai.ca.gov::2066b245-86d7-455f-ba58-ebac1bc1e6c5" providerId="AD" clId="Web-{52562057-2597-B098-8227-97CE875269A6}" dt="2024-01-26T17:51:43.727" v="46"/>
                <pc2:cmRplyMkLst xmlns:pc2="http://schemas.microsoft.com/office/powerpoint/2019/9/main/command">
                  <pc:docMk/>
                  <pc:sldMk cId="3524413721" sldId="335"/>
                  <pc2:cmMk id="{C965FF68-9D77-48F7-A8C8-3B53414B400C}"/>
                  <pc2:cmRplyMk id="{9C7BA18C-7E87-48A8-8CAD-E17CD461B8AC}"/>
                </pc2:cmRplyMkLst>
              </pc226:cmRplyChg>
            </pc226:cmChg>
          </p:ext>
        </pc:extLst>
      </pc:sldChg>
      <pc:sldChg chg="modSp add">
        <pc:chgData name="Dixon, Nathaniel@HCAI" userId="S::nathaniel.dixon@hcai.ca.gov::2066b245-86d7-455f-ba58-ebac1bc1e6c5" providerId="AD" clId="Web-{52562057-2597-B098-8227-97CE875269A6}" dt="2024-01-26T17:49:32.162" v="32" actId="20577"/>
        <pc:sldMkLst>
          <pc:docMk/>
          <pc:sldMk cId="1545565553" sldId="336"/>
        </pc:sldMkLst>
        <pc:spChg chg="mod">
          <ac:chgData name="Dixon, Nathaniel@HCAI" userId="S::nathaniel.dixon@hcai.ca.gov::2066b245-86d7-455f-ba58-ebac1bc1e6c5" providerId="AD" clId="Web-{52562057-2597-B098-8227-97CE875269A6}" dt="2024-01-26T17:47:43.974" v="5" actId="1076"/>
          <ac:spMkLst>
            <pc:docMk/>
            <pc:sldMk cId="1545565553" sldId="336"/>
            <ac:spMk id="2" creationId="{94D887ED-A4C7-8770-8B22-20305CDB8F55}"/>
          </ac:spMkLst>
        </pc:spChg>
        <pc:spChg chg="mod">
          <ac:chgData name="Dixon, Nathaniel@HCAI" userId="S::nathaniel.dixon@hcai.ca.gov::2066b245-86d7-455f-ba58-ebac1bc1e6c5" providerId="AD" clId="Web-{52562057-2597-B098-8227-97CE875269A6}" dt="2024-01-26T17:49:32.162" v="32" actId="20577"/>
          <ac:spMkLst>
            <pc:docMk/>
            <pc:sldMk cId="1545565553" sldId="336"/>
            <ac:spMk id="3" creationId="{553AA485-8755-4AD3-8053-4E6CD80279E1}"/>
          </ac:spMkLst>
        </pc:spChg>
      </pc:sldChg>
    </pc:docChg>
  </pc:docChgLst>
  <pc:docChgLst>
    <pc:chgData name="Dixon, Nathaniel@HCAI" userId="2066b245-86d7-455f-ba58-ebac1bc1e6c5" providerId="ADAL" clId="{D5F61C62-5354-4549-AD2B-664B87C2B5ED}"/>
    <pc:docChg chg="undo custSel addSld delSld modSld">
      <pc:chgData name="Dixon, Nathaniel@HCAI" userId="2066b245-86d7-455f-ba58-ebac1bc1e6c5" providerId="ADAL" clId="{D5F61C62-5354-4549-AD2B-664B87C2B5ED}" dt="2023-09-22T17:24:56.483" v="2557"/>
      <pc:docMkLst>
        <pc:docMk/>
      </pc:docMkLst>
      <pc:sldChg chg="addCm">
        <pc:chgData name="Dixon, Nathaniel@HCAI" userId="2066b245-86d7-455f-ba58-ebac1bc1e6c5" providerId="ADAL" clId="{D5F61C62-5354-4549-AD2B-664B87C2B5ED}" dt="2023-09-22T17:07:17.153" v="1982"/>
        <pc:sldMkLst>
          <pc:docMk/>
          <pc:sldMk cId="2044293844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07:17.153" v="1982"/>
              <pc2:cmMkLst xmlns:pc2="http://schemas.microsoft.com/office/powerpoint/2019/9/main/command">
                <pc:docMk/>
                <pc:sldMk cId="2044293844" sldId="259"/>
                <pc2:cmMk id="{251D80D6-BE64-4A81-8E02-371968B16FD1}"/>
              </pc2:cmMkLst>
            </pc226:cmChg>
          </p:ext>
        </pc:extLst>
      </pc:sldChg>
      <pc:sldChg chg="addCm">
        <pc:chgData name="Dixon, Nathaniel@HCAI" userId="2066b245-86d7-455f-ba58-ebac1bc1e6c5" providerId="ADAL" clId="{D5F61C62-5354-4549-AD2B-664B87C2B5ED}" dt="2023-09-22T17:07:27.451" v="1983"/>
        <pc:sldMkLst>
          <pc:docMk/>
          <pc:sldMk cId="2552313217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07:27.451" v="1983"/>
              <pc2:cmMkLst xmlns:pc2="http://schemas.microsoft.com/office/powerpoint/2019/9/main/command">
                <pc:docMk/>
                <pc:sldMk cId="2552313217" sldId="260"/>
                <pc2:cmMk id="{E5732EEB-A701-4E89-952E-7C8B199389FE}"/>
              </pc2:cmMkLst>
            </pc226:cmChg>
          </p:ext>
        </pc:extLst>
      </pc:sldChg>
      <pc:sldChg chg="modSp mod modCm">
        <pc:chgData name="Dixon, Nathaniel@HCAI" userId="2066b245-86d7-455f-ba58-ebac1bc1e6c5" providerId="ADAL" clId="{D5F61C62-5354-4549-AD2B-664B87C2B5ED}" dt="2023-09-22T17:23:20.570" v="2555"/>
        <pc:sldMkLst>
          <pc:docMk/>
          <pc:sldMk cId="1182123112" sldId="262"/>
        </pc:sldMkLst>
        <pc:spChg chg="mod">
          <ac:chgData name="Dixon, Nathaniel@HCAI" userId="2066b245-86d7-455f-ba58-ebac1bc1e6c5" providerId="ADAL" clId="{D5F61C62-5354-4549-AD2B-664B87C2B5ED}" dt="2023-09-22T16:57:59.119" v="1595" actId="20577"/>
          <ac:spMkLst>
            <pc:docMk/>
            <pc:sldMk cId="1182123112" sldId="262"/>
            <ac:spMk id="3" creationId="{553AA485-8755-4AD3-8053-4E6CD80279E1}"/>
          </ac:spMkLst>
        </pc:spChg>
        <pc:spChg chg="mod">
          <ac:chgData name="Dixon, Nathaniel@HCAI" userId="2066b245-86d7-455f-ba58-ebac1bc1e6c5" providerId="ADAL" clId="{D5F61C62-5354-4549-AD2B-664B87C2B5ED}" dt="2023-09-22T16:04:16.324" v="81" actId="20577"/>
          <ac:spMkLst>
            <pc:docMk/>
            <pc:sldMk cId="1182123112" sldId="262"/>
            <ac:spMk id="14340" creationId="{1A127F91-2353-4C98-9AC6-573A694849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2066b245-86d7-455f-ba58-ebac1bc1e6c5" providerId="ADAL" clId="{D5F61C62-5354-4549-AD2B-664B87C2B5ED}" dt="2023-09-22T17:23:20.570" v="2555"/>
              <pc2:cmMkLst xmlns:pc2="http://schemas.microsoft.com/office/powerpoint/2019/9/main/command">
                <pc:docMk/>
                <pc:sldMk cId="1182123112" sldId="262"/>
                <pc2:cmMk id="{824ED9CC-4D46-4E1F-A397-9BC246B23D01}"/>
              </pc2:cmMkLst>
              <pc226:cmRplyChg chg="add mod">
                <pc226:chgData name="Dixon, Nathaniel@HCAI" userId="2066b245-86d7-455f-ba58-ebac1bc1e6c5" providerId="ADAL" clId="{D5F61C62-5354-4549-AD2B-664B87C2B5ED}" dt="2023-09-22T17:23:20.570" v="2555"/>
                <pc2:cmRplyMkLst xmlns:pc2="http://schemas.microsoft.com/office/powerpoint/2019/9/main/command">
                  <pc:docMk/>
                  <pc:sldMk cId="1182123112" sldId="262"/>
                  <pc2:cmMk id="{824ED9CC-4D46-4E1F-A397-9BC246B23D01}"/>
                  <pc2:cmRplyMk id="{051EB572-FE0B-4D34-926E-5BCEEC015558}"/>
                </pc2:cmRplyMkLst>
              </pc226:cmRplyChg>
            </pc226:cmChg>
          </p:ext>
        </pc:extLst>
      </pc:sldChg>
      <pc:sldChg chg="addCm">
        <pc:chgData name="Dixon, Nathaniel@HCAI" userId="2066b245-86d7-455f-ba58-ebac1bc1e6c5" providerId="ADAL" clId="{D5F61C62-5354-4549-AD2B-664B87C2B5ED}" dt="2023-09-22T17:08:47.128" v="1989"/>
        <pc:sldMkLst>
          <pc:docMk/>
          <pc:sldMk cId="2499322961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08:47.128" v="1989"/>
              <pc2:cmMkLst xmlns:pc2="http://schemas.microsoft.com/office/powerpoint/2019/9/main/command">
                <pc:docMk/>
                <pc:sldMk cId="2499322961" sldId="268"/>
                <pc2:cmMk id="{6311BB5A-7E7D-45CA-8026-7619D0C4C1B3}"/>
              </pc2:cmMkLst>
            </pc226:cmChg>
          </p:ext>
        </pc:extLst>
      </pc:sldChg>
      <pc:sldChg chg="addCm">
        <pc:chgData name="Dixon, Nathaniel@HCAI" userId="2066b245-86d7-455f-ba58-ebac1bc1e6c5" providerId="ADAL" clId="{D5F61C62-5354-4549-AD2B-664B87C2B5ED}" dt="2023-09-22T17:05:41.152" v="1977"/>
        <pc:sldMkLst>
          <pc:docMk/>
          <pc:sldMk cId="1938559441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05:41.152" v="1977"/>
              <pc2:cmMkLst xmlns:pc2="http://schemas.microsoft.com/office/powerpoint/2019/9/main/command">
                <pc:docMk/>
                <pc:sldMk cId="1938559441" sldId="269"/>
                <pc2:cmMk id="{1DF8BDB4-3B3D-45ED-A1D9-E8524BE190AC}"/>
              </pc2:cmMkLst>
            </pc226:cmChg>
          </p:ext>
        </pc:extLst>
      </pc:sldChg>
      <pc:sldChg chg="addCm">
        <pc:chgData name="Dixon, Nathaniel@HCAI" userId="2066b245-86d7-455f-ba58-ebac1bc1e6c5" providerId="ADAL" clId="{D5F61C62-5354-4549-AD2B-664B87C2B5ED}" dt="2023-09-22T17:05:47.651" v="1978"/>
        <pc:sldMkLst>
          <pc:docMk/>
          <pc:sldMk cId="3759875676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05:47.651" v="1978"/>
              <pc2:cmMkLst xmlns:pc2="http://schemas.microsoft.com/office/powerpoint/2019/9/main/command">
                <pc:docMk/>
                <pc:sldMk cId="3759875676" sldId="270"/>
                <pc2:cmMk id="{2875328D-769B-47B6-9CAF-C2A28746F25D}"/>
              </pc2:cmMkLst>
            </pc226:cmChg>
          </p:ext>
        </pc:extLst>
      </pc:sldChg>
      <pc:sldChg chg="addCm">
        <pc:chgData name="Dixon, Nathaniel@HCAI" userId="2066b245-86d7-455f-ba58-ebac1bc1e6c5" providerId="ADAL" clId="{D5F61C62-5354-4549-AD2B-664B87C2B5ED}" dt="2023-09-22T17:06:00.819" v="1979"/>
        <pc:sldMkLst>
          <pc:docMk/>
          <pc:sldMk cId="1458943920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06:00.819" v="1979"/>
              <pc2:cmMkLst xmlns:pc2="http://schemas.microsoft.com/office/powerpoint/2019/9/main/command">
                <pc:docMk/>
                <pc:sldMk cId="1458943920" sldId="271"/>
                <pc2:cmMk id="{7F27F26A-A1AC-4BB7-9844-5892FA840FE9}"/>
              </pc2:cmMkLst>
            </pc226:cmChg>
          </p:ext>
        </pc:extLst>
      </pc:sldChg>
      <pc:sldChg chg="addCm">
        <pc:chgData name="Dixon, Nathaniel@HCAI" userId="2066b245-86d7-455f-ba58-ebac1bc1e6c5" providerId="ADAL" clId="{D5F61C62-5354-4549-AD2B-664B87C2B5ED}" dt="2023-09-22T17:08:01.630" v="1985"/>
        <pc:sldMkLst>
          <pc:docMk/>
          <pc:sldMk cId="2634168557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08:01.630" v="1985"/>
              <pc2:cmMkLst xmlns:pc2="http://schemas.microsoft.com/office/powerpoint/2019/9/main/command">
                <pc:docMk/>
                <pc:sldMk cId="2634168557" sldId="285"/>
                <pc2:cmMk id="{C7F68163-0C70-4D48-8024-28493BDA36B8}"/>
              </pc2:cmMkLst>
            </pc226:cmChg>
          </p:ext>
        </pc:extLst>
      </pc:sldChg>
      <pc:sldChg chg="delSp modSp mod modCm">
        <pc:chgData name="Dixon, Nathaniel@HCAI" userId="2066b245-86d7-455f-ba58-ebac1bc1e6c5" providerId="ADAL" clId="{D5F61C62-5354-4549-AD2B-664B87C2B5ED}" dt="2023-09-22T16:39:38.503" v="1116"/>
        <pc:sldMkLst>
          <pc:docMk/>
          <pc:sldMk cId="3132282803" sldId="287"/>
        </pc:sldMkLst>
        <pc:spChg chg="del">
          <ac:chgData name="Dixon, Nathaniel@HCAI" userId="2066b245-86d7-455f-ba58-ebac1bc1e6c5" providerId="ADAL" clId="{D5F61C62-5354-4549-AD2B-664B87C2B5ED}" dt="2023-09-22T16:38:01.517" v="921" actId="478"/>
          <ac:spMkLst>
            <pc:docMk/>
            <pc:sldMk cId="3132282803" sldId="287"/>
            <ac:spMk id="2" creationId="{BF7CB5B5-B84C-2496-5B95-DEB96CC4DCEF}"/>
          </ac:spMkLst>
        </pc:spChg>
        <pc:spChg chg="mod">
          <ac:chgData name="Dixon, Nathaniel@HCAI" userId="2066b245-86d7-455f-ba58-ebac1bc1e6c5" providerId="ADAL" clId="{D5F61C62-5354-4549-AD2B-664B87C2B5ED}" dt="2023-09-22T16:39:32.938" v="1115" actId="2711"/>
          <ac:spMkLst>
            <pc:docMk/>
            <pc:sldMk cId="3132282803" sldId="287"/>
            <ac:spMk id="3" creationId="{553AA485-8755-4AD3-8053-4E6CD80279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2066b245-86d7-455f-ba58-ebac1bc1e6c5" providerId="ADAL" clId="{D5F61C62-5354-4549-AD2B-664B87C2B5ED}" dt="2023-09-22T16:39:38.503" v="1116"/>
              <pc2:cmMkLst xmlns:pc2="http://schemas.microsoft.com/office/powerpoint/2019/9/main/command">
                <pc:docMk/>
                <pc:sldMk cId="3132282803" sldId="287"/>
                <pc2:cmMk id="{E4D7361E-F46A-4793-BC5D-F0AD1EA2EAA9}"/>
              </pc2:cmMkLst>
              <pc226:cmRplyChg chg="add">
                <pc226:chgData name="Dixon, Nathaniel@HCAI" userId="2066b245-86d7-455f-ba58-ebac1bc1e6c5" providerId="ADAL" clId="{D5F61C62-5354-4549-AD2B-664B87C2B5ED}" dt="2023-09-22T16:39:38.503" v="1116"/>
                <pc2:cmRplyMkLst xmlns:pc2="http://schemas.microsoft.com/office/powerpoint/2019/9/main/command">
                  <pc:docMk/>
                  <pc:sldMk cId="3132282803" sldId="287"/>
                  <pc2:cmMk id="{E4D7361E-F46A-4793-BC5D-F0AD1EA2EAA9}"/>
                  <pc2:cmRplyMk id="{B91DB8F6-FC01-40D1-93F2-B6FE50E3D91D}"/>
                </pc2:cmRplyMkLst>
              </pc226:cmRplyChg>
            </pc226:cmChg>
          </p:ext>
        </pc:extLst>
      </pc:sldChg>
      <pc:sldChg chg="addCm">
        <pc:chgData name="Dixon, Nathaniel@HCAI" userId="2066b245-86d7-455f-ba58-ebac1bc1e6c5" providerId="ADAL" clId="{D5F61C62-5354-4549-AD2B-664B87C2B5ED}" dt="2023-09-22T16:51:34.705" v="1260"/>
        <pc:sldMkLst>
          <pc:docMk/>
          <pc:sldMk cId="4148187889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6:51:34.705" v="1260"/>
              <pc2:cmMkLst xmlns:pc2="http://schemas.microsoft.com/office/powerpoint/2019/9/main/command">
                <pc:docMk/>
                <pc:sldMk cId="4148187889" sldId="292"/>
                <pc2:cmMk id="{A6C381DB-8DFD-4A67-83DC-87EEFD25C585}"/>
              </pc2:cmMkLst>
            </pc226:cmChg>
          </p:ext>
        </pc:extLst>
      </pc:sldChg>
      <pc:sldChg chg="addSp delSp modSp mod modCm">
        <pc:chgData name="Dixon, Nathaniel@HCAI" userId="2066b245-86d7-455f-ba58-ebac1bc1e6c5" providerId="ADAL" clId="{D5F61C62-5354-4549-AD2B-664B87C2B5ED}" dt="2023-09-22T17:22:57.020" v="2554"/>
        <pc:sldMkLst>
          <pc:docMk/>
          <pc:sldMk cId="1023281374" sldId="296"/>
        </pc:sldMkLst>
        <pc:spChg chg="del mod">
          <ac:chgData name="Dixon, Nathaniel@HCAI" userId="2066b245-86d7-455f-ba58-ebac1bc1e6c5" providerId="ADAL" clId="{D5F61C62-5354-4549-AD2B-664B87C2B5ED}" dt="2023-09-22T15:56:45.392" v="10" actId="478"/>
          <ac:spMkLst>
            <pc:docMk/>
            <pc:sldMk cId="1023281374" sldId="296"/>
            <ac:spMk id="2" creationId="{4739CA52-C20C-4300-9559-4182A02AEE04}"/>
          </ac:spMkLst>
        </pc:spChg>
        <pc:spChg chg="del">
          <ac:chgData name="Dixon, Nathaniel@HCAI" userId="2066b245-86d7-455f-ba58-ebac1bc1e6c5" providerId="ADAL" clId="{D5F61C62-5354-4549-AD2B-664B87C2B5ED}" dt="2023-09-22T15:56:45.392" v="10" actId="478"/>
          <ac:spMkLst>
            <pc:docMk/>
            <pc:sldMk cId="1023281374" sldId="296"/>
            <ac:spMk id="3" creationId="{F79816D5-2AA8-474A-A35B-F58D9A8A9953}"/>
          </ac:spMkLst>
        </pc:spChg>
        <pc:spChg chg="add del mod">
          <ac:chgData name="Dixon, Nathaniel@HCAI" userId="2066b245-86d7-455f-ba58-ebac1bc1e6c5" providerId="ADAL" clId="{D5F61C62-5354-4549-AD2B-664B87C2B5ED}" dt="2023-09-22T15:56:53.848" v="15" actId="478"/>
          <ac:spMkLst>
            <pc:docMk/>
            <pc:sldMk cId="1023281374" sldId="296"/>
            <ac:spMk id="5" creationId="{B634EAD0-911A-D952-D0EA-8B923180F8BE}"/>
          </ac:spMkLst>
        </pc:spChg>
        <pc:spChg chg="add del mod">
          <ac:chgData name="Dixon, Nathaniel@HCAI" userId="2066b245-86d7-455f-ba58-ebac1bc1e6c5" providerId="ADAL" clId="{D5F61C62-5354-4549-AD2B-664B87C2B5ED}" dt="2023-09-22T15:56:58.286" v="16" actId="478"/>
          <ac:spMkLst>
            <pc:docMk/>
            <pc:sldMk cId="1023281374" sldId="296"/>
            <ac:spMk id="7" creationId="{E6C3F029-DBA4-2EE3-16AD-272A67DDFD7E}"/>
          </ac:spMkLst>
        </pc:spChg>
        <pc:spChg chg="add del mod">
          <ac:chgData name="Dixon, Nathaniel@HCAI" userId="2066b245-86d7-455f-ba58-ebac1bc1e6c5" providerId="ADAL" clId="{D5F61C62-5354-4549-AD2B-664B87C2B5ED}" dt="2023-09-22T15:56:48.972" v="14"/>
          <ac:spMkLst>
            <pc:docMk/>
            <pc:sldMk cId="1023281374" sldId="296"/>
            <ac:spMk id="8" creationId="{38AB01C4-10E0-A5E1-7B98-DBEEC358BF45}"/>
          </ac:spMkLst>
        </pc:spChg>
        <pc:spChg chg="add del mod">
          <ac:chgData name="Dixon, Nathaniel@HCAI" userId="2066b245-86d7-455f-ba58-ebac1bc1e6c5" providerId="ADAL" clId="{D5F61C62-5354-4549-AD2B-664B87C2B5ED}" dt="2023-09-22T15:56:48.972" v="14"/>
          <ac:spMkLst>
            <pc:docMk/>
            <pc:sldMk cId="1023281374" sldId="296"/>
            <ac:spMk id="9" creationId="{82BB7978-89EA-118E-9FDB-76027D77D2C2}"/>
          </ac:spMkLst>
        </pc:spChg>
        <pc:spChg chg="add mod">
          <ac:chgData name="Dixon, Nathaniel@HCAI" userId="2066b245-86d7-455f-ba58-ebac1bc1e6c5" providerId="ADAL" clId="{D5F61C62-5354-4549-AD2B-664B87C2B5ED}" dt="2023-09-22T16:02:09.306" v="77" actId="255"/>
          <ac:spMkLst>
            <pc:docMk/>
            <pc:sldMk cId="1023281374" sldId="296"/>
            <ac:spMk id="10" creationId="{1774EDE1-3C64-02FD-E021-DD2801F713E4}"/>
          </ac:spMkLst>
        </pc:spChg>
        <pc:spChg chg="add mod">
          <ac:chgData name="Dixon, Nathaniel@HCAI" userId="2066b245-86d7-455f-ba58-ebac1bc1e6c5" providerId="ADAL" clId="{D5F61C62-5354-4549-AD2B-664B87C2B5ED}" dt="2023-09-22T16:57:39.009" v="1488" actId="20577"/>
          <ac:spMkLst>
            <pc:docMk/>
            <pc:sldMk cId="1023281374" sldId="296"/>
            <ac:spMk id="11" creationId="{F12D5FDB-8DD5-29DC-883D-B22EE62289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2066b245-86d7-455f-ba58-ebac1bc1e6c5" providerId="ADAL" clId="{D5F61C62-5354-4549-AD2B-664B87C2B5ED}" dt="2023-09-22T17:22:57.020" v="2554"/>
              <pc2:cmMkLst xmlns:pc2="http://schemas.microsoft.com/office/powerpoint/2019/9/main/command">
                <pc:docMk/>
                <pc:sldMk cId="1023281374" sldId="296"/>
                <pc2:cmMk id="{8F5F34FF-9D77-4080-B09D-DA98ED740088}"/>
              </pc2:cmMkLst>
              <pc226:cmRplyChg chg="add mod">
                <pc226:chgData name="Dixon, Nathaniel@HCAI" userId="2066b245-86d7-455f-ba58-ebac1bc1e6c5" providerId="ADAL" clId="{D5F61C62-5354-4549-AD2B-664B87C2B5ED}" dt="2023-09-22T17:22:57.020" v="2554"/>
                <pc2:cmRplyMkLst xmlns:pc2="http://schemas.microsoft.com/office/powerpoint/2019/9/main/command">
                  <pc:docMk/>
                  <pc:sldMk cId="1023281374" sldId="296"/>
                  <pc2:cmMk id="{8F5F34FF-9D77-4080-B09D-DA98ED740088}"/>
                  <pc2:cmRplyMk id="{3B97C0A8-3B90-44C6-87CE-E708613D473E}"/>
                </pc2:cmRplyMkLst>
              </pc226:cmRplyChg>
            </pc226:cmChg>
          </p:ext>
        </pc:extLst>
      </pc:sldChg>
      <pc:sldChg chg="modCm">
        <pc:chgData name="Dixon, Nathaniel@HCAI" userId="2066b245-86d7-455f-ba58-ebac1bc1e6c5" providerId="ADAL" clId="{D5F61C62-5354-4549-AD2B-664B87C2B5ED}" dt="2023-09-22T17:07:47.542" v="1984"/>
        <pc:sldMkLst>
          <pc:docMk/>
          <pc:sldMk cId="3826559116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2066b245-86d7-455f-ba58-ebac1bc1e6c5" providerId="ADAL" clId="{D5F61C62-5354-4549-AD2B-664B87C2B5ED}" dt="2023-09-22T17:07:47.542" v="1984"/>
              <pc2:cmMkLst xmlns:pc2="http://schemas.microsoft.com/office/powerpoint/2019/9/main/command">
                <pc:docMk/>
                <pc:sldMk cId="3826559116" sldId="310"/>
                <pc2:cmMk id="{F0B961B2-068A-4DAB-ACD3-AB76628F2A8A}"/>
              </pc2:cmMkLst>
              <pc226:cmRplyChg chg="add">
                <pc226:chgData name="Dixon, Nathaniel@HCAI" userId="2066b245-86d7-455f-ba58-ebac1bc1e6c5" providerId="ADAL" clId="{D5F61C62-5354-4549-AD2B-664B87C2B5ED}" dt="2023-09-22T17:07:47.542" v="1984"/>
                <pc2:cmRplyMkLst xmlns:pc2="http://schemas.microsoft.com/office/powerpoint/2019/9/main/command">
                  <pc:docMk/>
                  <pc:sldMk cId="3826559116" sldId="310"/>
                  <pc2:cmMk id="{F0B961B2-068A-4DAB-ACD3-AB76628F2A8A}"/>
                  <pc2:cmRplyMk id="{894FC0A0-93FB-4117-80CC-2BF25CB6A5BA}"/>
                </pc2:cmRplyMkLst>
              </pc226:cmRplyChg>
            </pc226:cmChg>
          </p:ext>
        </pc:extLst>
      </pc:sldChg>
      <pc:sldChg chg="addSp delSp modSp mod modCm">
        <pc:chgData name="Dixon, Nathaniel@HCAI" userId="2066b245-86d7-455f-ba58-ebac1bc1e6c5" providerId="ADAL" clId="{D5F61C62-5354-4549-AD2B-664B87C2B5ED}" dt="2023-09-22T16:26:58.625" v="598"/>
        <pc:sldMkLst>
          <pc:docMk/>
          <pc:sldMk cId="515341117" sldId="313"/>
        </pc:sldMkLst>
        <pc:spChg chg="add mod">
          <ac:chgData name="Dixon, Nathaniel@HCAI" userId="2066b245-86d7-455f-ba58-ebac1bc1e6c5" providerId="ADAL" clId="{D5F61C62-5354-4549-AD2B-664B87C2B5ED}" dt="2023-09-22T16:16:56.280" v="435" actId="14100"/>
          <ac:spMkLst>
            <pc:docMk/>
            <pc:sldMk cId="515341117" sldId="313"/>
            <ac:spMk id="2" creationId="{29FF6F91-1EC3-6DBC-A38D-46894CEFC48E}"/>
          </ac:spMkLst>
        </pc:spChg>
        <pc:spChg chg="mod">
          <ac:chgData name="Dixon, Nathaniel@HCAI" userId="2066b245-86d7-455f-ba58-ebac1bc1e6c5" providerId="ADAL" clId="{D5F61C62-5354-4549-AD2B-664B87C2B5ED}" dt="2023-09-22T16:23:39.008" v="597" actId="1036"/>
          <ac:spMkLst>
            <pc:docMk/>
            <pc:sldMk cId="515341117" sldId="313"/>
            <ac:spMk id="3" creationId="{553AA485-8755-4AD3-8053-4E6CD80279E1}"/>
          </ac:spMkLst>
        </pc:spChg>
        <pc:spChg chg="del">
          <ac:chgData name="Dixon, Nathaniel@HCAI" userId="2066b245-86d7-455f-ba58-ebac1bc1e6c5" providerId="ADAL" clId="{D5F61C62-5354-4549-AD2B-664B87C2B5ED}" dt="2023-09-22T16:16:31.538" v="390" actId="478"/>
          <ac:spMkLst>
            <pc:docMk/>
            <pc:sldMk cId="515341117" sldId="313"/>
            <ac:spMk id="14340" creationId="{1A127F91-2353-4C98-9AC6-573A694849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2066b245-86d7-455f-ba58-ebac1bc1e6c5" providerId="ADAL" clId="{D5F61C62-5354-4549-AD2B-664B87C2B5ED}" dt="2023-09-22T16:26:58.625" v="598"/>
              <pc2:cmMkLst xmlns:pc2="http://schemas.microsoft.com/office/powerpoint/2019/9/main/command">
                <pc:docMk/>
                <pc:sldMk cId="515341117" sldId="313"/>
                <pc2:cmMk id="{7E105C8B-E48E-464A-BBC8-D3742F22F73D}"/>
              </pc2:cmMkLst>
              <pc226:cmRplyChg chg="add">
                <pc226:chgData name="Dixon, Nathaniel@HCAI" userId="2066b245-86d7-455f-ba58-ebac1bc1e6c5" providerId="ADAL" clId="{D5F61C62-5354-4549-AD2B-664B87C2B5ED}" dt="2023-09-22T16:26:58.625" v="598"/>
                <pc2:cmRplyMkLst xmlns:pc2="http://schemas.microsoft.com/office/powerpoint/2019/9/main/command">
                  <pc:docMk/>
                  <pc:sldMk cId="515341117" sldId="313"/>
                  <pc2:cmMk id="{7E105C8B-E48E-464A-BBC8-D3742F22F73D}"/>
                  <pc2:cmRplyMk id="{A0C8626D-2DB3-4C7C-9EA3-9035399B0A7B}"/>
                </pc2:cmRplyMkLst>
              </pc226:cmRplyChg>
            </pc226:cmChg>
          </p:ext>
        </pc:extLst>
      </pc:sldChg>
      <pc:sldChg chg="addSp delSp modSp mod modCm">
        <pc:chgData name="Dixon, Nathaniel@HCAI" userId="2066b245-86d7-455f-ba58-ebac1bc1e6c5" providerId="ADAL" clId="{D5F61C62-5354-4549-AD2B-664B87C2B5ED}" dt="2023-09-22T16:53:35.736" v="1304" actId="20577"/>
        <pc:sldMkLst>
          <pc:docMk/>
          <pc:sldMk cId="1131357133" sldId="316"/>
        </pc:sldMkLst>
        <pc:spChg chg="add mod">
          <ac:chgData name="Dixon, Nathaniel@HCAI" userId="2066b245-86d7-455f-ba58-ebac1bc1e6c5" providerId="ADAL" clId="{D5F61C62-5354-4549-AD2B-664B87C2B5ED}" dt="2023-09-22T16:48:33.515" v="1198" actId="14100"/>
          <ac:spMkLst>
            <pc:docMk/>
            <pc:sldMk cId="1131357133" sldId="316"/>
            <ac:spMk id="2" creationId="{94D887ED-A4C7-8770-8B22-20305CDB8F55}"/>
          </ac:spMkLst>
        </pc:spChg>
        <pc:spChg chg="mod">
          <ac:chgData name="Dixon, Nathaniel@HCAI" userId="2066b245-86d7-455f-ba58-ebac1bc1e6c5" providerId="ADAL" clId="{D5F61C62-5354-4549-AD2B-664B87C2B5ED}" dt="2023-09-22T16:53:35.736" v="1304" actId="20577"/>
          <ac:spMkLst>
            <pc:docMk/>
            <pc:sldMk cId="1131357133" sldId="316"/>
            <ac:spMk id="3" creationId="{553AA485-8755-4AD3-8053-4E6CD80279E1}"/>
          </ac:spMkLst>
        </pc:spChg>
        <pc:spChg chg="del mod">
          <ac:chgData name="Dixon, Nathaniel@HCAI" userId="2066b245-86d7-455f-ba58-ebac1bc1e6c5" providerId="ADAL" clId="{D5F61C62-5354-4549-AD2B-664B87C2B5ED}" dt="2023-09-22T16:48:22.863" v="1158" actId="478"/>
          <ac:spMkLst>
            <pc:docMk/>
            <pc:sldMk cId="1131357133" sldId="316"/>
            <ac:spMk id="14340" creationId="{1A127F91-2353-4C98-9AC6-573A694849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2066b245-86d7-455f-ba58-ebac1bc1e6c5" providerId="ADAL" clId="{D5F61C62-5354-4549-AD2B-664B87C2B5ED}" dt="2023-09-22T16:51:17.999" v="1259"/>
              <pc2:cmMkLst xmlns:pc2="http://schemas.microsoft.com/office/powerpoint/2019/9/main/command">
                <pc:docMk/>
                <pc:sldMk cId="1131357133" sldId="316"/>
                <pc2:cmMk id="{7A8DA630-6B60-4800-9ED9-F26E9DD74CC8}"/>
              </pc2:cmMkLst>
              <pc226:cmRplyChg chg="add mod">
                <pc226:chgData name="Dixon, Nathaniel@HCAI" userId="2066b245-86d7-455f-ba58-ebac1bc1e6c5" providerId="ADAL" clId="{D5F61C62-5354-4549-AD2B-664B87C2B5ED}" dt="2023-09-22T16:51:17.999" v="1259"/>
                <pc2:cmRplyMkLst xmlns:pc2="http://schemas.microsoft.com/office/powerpoint/2019/9/main/command">
                  <pc:docMk/>
                  <pc:sldMk cId="1131357133" sldId="316"/>
                  <pc2:cmMk id="{7A8DA630-6B60-4800-9ED9-F26E9DD74CC8}"/>
                  <pc2:cmRplyMk id="{A402CF76-83F5-4FFB-BC03-A82684AF7627}"/>
                </pc2:cmRplyMkLst>
              </pc226:cmRplyChg>
            </pc226:cmChg>
          </p:ext>
        </pc:extLst>
      </pc:sldChg>
      <pc:sldChg chg="addSp delSp modSp mod modCm">
        <pc:chgData name="Dixon, Nathaniel@HCAI" userId="2066b245-86d7-455f-ba58-ebac1bc1e6c5" providerId="ADAL" clId="{D5F61C62-5354-4549-AD2B-664B87C2B5ED}" dt="2023-09-22T17:12:55.357" v="2180" actId="478"/>
        <pc:sldMkLst>
          <pc:docMk/>
          <pc:sldMk cId="470949101" sldId="317"/>
        </pc:sldMkLst>
        <pc:spChg chg="add del mod">
          <ac:chgData name="Dixon, Nathaniel@HCAI" userId="2066b245-86d7-455f-ba58-ebac1bc1e6c5" providerId="ADAL" clId="{D5F61C62-5354-4549-AD2B-664B87C2B5ED}" dt="2023-09-22T17:12:55.357" v="2180" actId="478"/>
          <ac:spMkLst>
            <pc:docMk/>
            <pc:sldMk cId="470949101" sldId="317"/>
            <ac:spMk id="2" creationId="{EA5EF00E-FB2E-AADE-04DA-5E34119329AD}"/>
          </ac:spMkLst>
        </pc:spChg>
        <pc:spChg chg="mod">
          <ac:chgData name="Dixon, Nathaniel@HCAI" userId="2066b245-86d7-455f-ba58-ebac1bc1e6c5" providerId="ADAL" clId="{D5F61C62-5354-4549-AD2B-664B87C2B5ED}" dt="2023-09-22T17:11:43.972" v="2077" actId="20577"/>
          <ac:spMkLst>
            <pc:docMk/>
            <pc:sldMk cId="470949101" sldId="317"/>
            <ac:spMk id="3" creationId="{553AA485-8755-4AD3-8053-4E6CD80279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2066b245-86d7-455f-ba58-ebac1bc1e6c5" providerId="ADAL" clId="{D5F61C62-5354-4549-AD2B-664B87C2B5ED}" dt="2023-09-22T17:05:00.576" v="1975"/>
              <pc2:cmMkLst xmlns:pc2="http://schemas.microsoft.com/office/powerpoint/2019/9/main/command">
                <pc:docMk/>
                <pc:sldMk cId="470949101" sldId="317"/>
                <pc2:cmMk id="{A9B32E39-FBB1-427D-B56F-E445CFE238AD}"/>
              </pc2:cmMkLst>
              <pc226:cmRplyChg chg="add mod">
                <pc226:chgData name="Dixon, Nathaniel@HCAI" userId="2066b245-86d7-455f-ba58-ebac1bc1e6c5" providerId="ADAL" clId="{D5F61C62-5354-4549-AD2B-664B87C2B5ED}" dt="2023-09-22T17:05:00.576" v="1975"/>
                <pc2:cmRplyMkLst xmlns:pc2="http://schemas.microsoft.com/office/powerpoint/2019/9/main/command">
                  <pc:docMk/>
                  <pc:sldMk cId="470949101" sldId="317"/>
                  <pc2:cmMk id="{A9B32E39-FBB1-427D-B56F-E445CFE238AD}"/>
                  <pc2:cmRplyMk id="{2840841D-1776-4E79-8A16-C2E853C505FC}"/>
                </pc2:cmRplyMkLst>
              </pc226:cmRplyChg>
            </pc226:cmChg>
          </p:ext>
        </pc:extLst>
      </pc:sldChg>
      <pc:sldChg chg="modCm">
        <pc:chgData name="Dixon, Nathaniel@HCAI" userId="2066b245-86d7-455f-ba58-ebac1bc1e6c5" providerId="ADAL" clId="{D5F61C62-5354-4549-AD2B-664B87C2B5ED}" dt="2023-09-22T17:08:33.586" v="1987"/>
        <pc:sldMkLst>
          <pc:docMk/>
          <pc:sldMk cId="4250792676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2066b245-86d7-455f-ba58-ebac1bc1e6c5" providerId="ADAL" clId="{D5F61C62-5354-4549-AD2B-664B87C2B5ED}" dt="2023-09-22T17:08:33.586" v="1987"/>
              <pc2:cmMkLst xmlns:pc2="http://schemas.microsoft.com/office/powerpoint/2019/9/main/command">
                <pc:docMk/>
                <pc:sldMk cId="4250792676" sldId="319"/>
                <pc2:cmMk id="{22EDFED6-7A01-4D13-8F4B-0E972DB2D5D4}"/>
              </pc2:cmMkLst>
              <pc226:cmRplyChg chg="add">
                <pc226:chgData name="Dixon, Nathaniel@HCAI" userId="2066b245-86d7-455f-ba58-ebac1bc1e6c5" providerId="ADAL" clId="{D5F61C62-5354-4549-AD2B-664B87C2B5ED}" dt="2023-09-22T17:08:33.586" v="1987"/>
                <pc2:cmRplyMkLst xmlns:pc2="http://schemas.microsoft.com/office/powerpoint/2019/9/main/command">
                  <pc:docMk/>
                  <pc:sldMk cId="4250792676" sldId="319"/>
                  <pc2:cmMk id="{22EDFED6-7A01-4D13-8F4B-0E972DB2D5D4}"/>
                  <pc2:cmRplyMk id="{859F25CB-C2F2-46C1-AD7C-333C3DCADA17}"/>
                </pc2:cmRplyMkLst>
              </pc226:cmRplyChg>
            </pc226:cmChg>
          </p:ext>
        </pc:extLst>
      </pc:sldChg>
      <pc:sldChg chg="modCm">
        <pc:chgData name="Dixon, Nathaniel@HCAI" userId="2066b245-86d7-455f-ba58-ebac1bc1e6c5" providerId="ADAL" clId="{D5F61C62-5354-4549-AD2B-664B87C2B5ED}" dt="2023-09-22T17:06:37.963" v="1980"/>
        <pc:sldMkLst>
          <pc:docMk/>
          <pc:sldMk cId="4274670544" sldId="3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2066b245-86d7-455f-ba58-ebac1bc1e6c5" providerId="ADAL" clId="{D5F61C62-5354-4549-AD2B-664B87C2B5ED}" dt="2023-09-22T17:06:37.963" v="1980"/>
              <pc2:cmMkLst xmlns:pc2="http://schemas.microsoft.com/office/powerpoint/2019/9/main/command">
                <pc:docMk/>
                <pc:sldMk cId="4274670544" sldId="320"/>
                <pc2:cmMk id="{19B0221E-A05C-49B5-B150-E39E23F2009E}"/>
              </pc2:cmMkLst>
              <pc226:cmRplyChg chg="add">
                <pc226:chgData name="Dixon, Nathaniel@HCAI" userId="2066b245-86d7-455f-ba58-ebac1bc1e6c5" providerId="ADAL" clId="{D5F61C62-5354-4549-AD2B-664B87C2B5ED}" dt="2023-09-22T17:06:37.963" v="1980"/>
                <pc2:cmRplyMkLst xmlns:pc2="http://schemas.microsoft.com/office/powerpoint/2019/9/main/command">
                  <pc:docMk/>
                  <pc:sldMk cId="4274670544" sldId="320"/>
                  <pc2:cmMk id="{19B0221E-A05C-49B5-B150-E39E23F2009E}"/>
                  <pc2:cmRplyMk id="{4C3DB4A1-E001-4CD5-B99B-6419A84F0B9D}"/>
                </pc2:cmRplyMkLst>
              </pc226:cmRplyChg>
            </pc226:cmChg>
          </p:ext>
        </pc:extLst>
      </pc:sldChg>
      <pc:sldChg chg="modCm">
        <pc:chgData name="Dixon, Nathaniel@HCAI" userId="2066b245-86d7-455f-ba58-ebac1bc1e6c5" providerId="ADAL" clId="{D5F61C62-5354-4549-AD2B-664B87C2B5ED}" dt="2023-09-22T17:08:38.631" v="1988"/>
        <pc:sldMkLst>
          <pc:docMk/>
          <pc:sldMk cId="2260201164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ixon, Nathaniel@HCAI" userId="2066b245-86d7-455f-ba58-ebac1bc1e6c5" providerId="ADAL" clId="{D5F61C62-5354-4549-AD2B-664B87C2B5ED}" dt="2023-09-22T17:08:38.631" v="1988"/>
              <pc2:cmMkLst xmlns:pc2="http://schemas.microsoft.com/office/powerpoint/2019/9/main/command">
                <pc:docMk/>
                <pc:sldMk cId="2260201164" sldId="321"/>
                <pc2:cmMk id="{6B772130-DBD7-4664-B9E4-ADE1703E7CD9}"/>
              </pc2:cmMkLst>
              <pc226:cmRplyChg chg="add">
                <pc226:chgData name="Dixon, Nathaniel@HCAI" userId="2066b245-86d7-455f-ba58-ebac1bc1e6c5" providerId="ADAL" clId="{D5F61C62-5354-4549-AD2B-664B87C2B5ED}" dt="2023-09-22T17:08:38.631" v="1988"/>
                <pc2:cmRplyMkLst xmlns:pc2="http://schemas.microsoft.com/office/powerpoint/2019/9/main/command">
                  <pc:docMk/>
                  <pc:sldMk cId="2260201164" sldId="321"/>
                  <pc2:cmMk id="{6B772130-DBD7-4664-B9E4-ADE1703E7CD9}"/>
                  <pc2:cmRplyMk id="{673B9125-5A85-4326-BAF0-839D05B22EE1}"/>
                </pc2:cmRplyMkLst>
              </pc226:cmRplyChg>
            </pc226:cmChg>
          </p:ext>
        </pc:extLst>
      </pc:sldChg>
      <pc:sldChg chg="addCm">
        <pc:chgData name="Dixon, Nathaniel@HCAI" userId="2066b245-86d7-455f-ba58-ebac1bc1e6c5" providerId="ADAL" clId="{D5F61C62-5354-4549-AD2B-664B87C2B5ED}" dt="2023-09-22T17:07:07.685" v="1981"/>
        <pc:sldMkLst>
          <pc:docMk/>
          <pc:sldMk cId="1967718672" sldId="3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07:07.685" v="1981"/>
              <pc2:cmMkLst xmlns:pc2="http://schemas.microsoft.com/office/powerpoint/2019/9/main/command">
                <pc:docMk/>
                <pc:sldMk cId="1967718672" sldId="322"/>
                <pc2:cmMk id="{CA254B76-8FEC-497B-B1E4-215E255CCCFA}"/>
              </pc2:cmMkLst>
            </pc226:cmChg>
          </p:ext>
        </pc:extLst>
      </pc:sldChg>
      <pc:sldChg chg="addCm">
        <pc:chgData name="Dixon, Nathaniel@HCAI" userId="2066b245-86d7-455f-ba58-ebac1bc1e6c5" providerId="ADAL" clId="{D5F61C62-5354-4549-AD2B-664B87C2B5ED}" dt="2023-09-22T17:05:36.176" v="1976"/>
        <pc:sldMkLst>
          <pc:docMk/>
          <pc:sldMk cId="3231929593" sldId="3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05:36.176" v="1976"/>
              <pc2:cmMkLst xmlns:pc2="http://schemas.microsoft.com/office/powerpoint/2019/9/main/command">
                <pc:docMk/>
                <pc:sldMk cId="3231929593" sldId="324"/>
                <pc2:cmMk id="{5514DC3C-AD80-4846-8BC0-8076B633755A}"/>
              </pc2:cmMkLst>
            </pc226:cmChg>
          </p:ext>
        </pc:extLst>
      </pc:sldChg>
      <pc:sldChg chg="addSp delSp modSp mod addCm">
        <pc:chgData name="Dixon, Nathaniel@HCAI" userId="2066b245-86d7-455f-ba58-ebac1bc1e6c5" providerId="ADAL" clId="{D5F61C62-5354-4549-AD2B-664B87C2B5ED}" dt="2023-09-22T17:01:57.689" v="1902" actId="20577"/>
        <pc:sldMkLst>
          <pc:docMk/>
          <pc:sldMk cId="232837314" sldId="325"/>
        </pc:sldMkLst>
        <pc:spChg chg="add del mod">
          <ac:chgData name="Dixon, Nathaniel@HCAI" userId="2066b245-86d7-455f-ba58-ebac1bc1e6c5" providerId="ADAL" clId="{D5F61C62-5354-4549-AD2B-664B87C2B5ED}" dt="2023-09-22T16:55:39.515" v="1338" actId="478"/>
          <ac:spMkLst>
            <pc:docMk/>
            <pc:sldMk cId="232837314" sldId="325"/>
            <ac:spMk id="2" creationId="{49659F5F-86FD-C214-2C63-D1A688BF3F80}"/>
          </ac:spMkLst>
        </pc:spChg>
        <pc:spChg chg="mod">
          <ac:chgData name="Dixon, Nathaniel@HCAI" userId="2066b245-86d7-455f-ba58-ebac1bc1e6c5" providerId="ADAL" clId="{D5F61C62-5354-4549-AD2B-664B87C2B5ED}" dt="2023-09-22T17:01:57.689" v="1902" actId="20577"/>
          <ac:spMkLst>
            <pc:docMk/>
            <pc:sldMk cId="232837314" sldId="325"/>
            <ac:spMk id="3" creationId="{553AA485-8755-4AD3-8053-4E6CD80279E1}"/>
          </ac:spMkLst>
        </pc:spChg>
        <pc:spChg chg="add mod">
          <ac:chgData name="Dixon, Nathaniel@HCAI" userId="2066b245-86d7-455f-ba58-ebac1bc1e6c5" providerId="ADAL" clId="{D5F61C62-5354-4549-AD2B-664B87C2B5ED}" dt="2023-09-22T16:56:09.829" v="1410" actId="1038"/>
          <ac:spMkLst>
            <pc:docMk/>
            <pc:sldMk cId="232837314" sldId="325"/>
            <ac:spMk id="4" creationId="{A045B564-FC04-AD78-052C-823FA8728B9C}"/>
          </ac:spMkLst>
        </pc:spChg>
        <pc:spChg chg="del">
          <ac:chgData name="Dixon, Nathaniel@HCAI" userId="2066b245-86d7-455f-ba58-ebac1bc1e6c5" providerId="ADAL" clId="{D5F61C62-5354-4549-AD2B-664B87C2B5ED}" dt="2023-09-22T16:55:13.280" v="1305" actId="478"/>
          <ac:spMkLst>
            <pc:docMk/>
            <pc:sldMk cId="232837314" sldId="325"/>
            <ac:spMk id="14340" creationId="{1A127F91-2353-4C98-9AC6-573A694849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00:27.028" v="1597"/>
              <pc2:cmMkLst xmlns:pc2="http://schemas.microsoft.com/office/powerpoint/2019/9/main/command">
                <pc:docMk/>
                <pc:sldMk cId="232837314" sldId="325"/>
                <pc2:cmMk id="{984BFE11-4480-4A6A-B7CA-4EF0240AA5BA}"/>
              </pc2:cmMkLst>
            </pc226:cmChg>
          </p:ext>
        </pc:extLst>
      </pc:sldChg>
      <pc:sldChg chg="addSp delSp modSp del mod">
        <pc:chgData name="Dixon, Nathaniel@HCAI" userId="2066b245-86d7-455f-ba58-ebac1bc1e6c5" providerId="ADAL" clId="{D5F61C62-5354-4549-AD2B-664B87C2B5ED}" dt="2023-09-22T17:15:10.693" v="2549" actId="2696"/>
        <pc:sldMkLst>
          <pc:docMk/>
          <pc:sldMk cId="3404858171" sldId="326"/>
        </pc:sldMkLst>
        <pc:spChg chg="add mod">
          <ac:chgData name="Dixon, Nathaniel@HCAI" userId="2066b245-86d7-455f-ba58-ebac1bc1e6c5" providerId="ADAL" clId="{D5F61C62-5354-4549-AD2B-664B87C2B5ED}" dt="2023-09-22T17:09:59.255" v="2066" actId="1037"/>
          <ac:spMkLst>
            <pc:docMk/>
            <pc:sldMk cId="3404858171" sldId="326"/>
            <ac:spMk id="2" creationId="{14123FAF-6CD6-E8CC-C86C-5548004BECA1}"/>
          </ac:spMkLst>
        </pc:spChg>
        <pc:spChg chg="del mod">
          <ac:chgData name="Dixon, Nathaniel@HCAI" userId="2066b245-86d7-455f-ba58-ebac1bc1e6c5" providerId="ADAL" clId="{D5F61C62-5354-4549-AD2B-664B87C2B5ED}" dt="2023-09-22T17:13:56.664" v="2448" actId="478"/>
          <ac:spMkLst>
            <pc:docMk/>
            <pc:sldMk cId="3404858171" sldId="326"/>
            <ac:spMk id="3" creationId="{553AA485-8755-4AD3-8053-4E6CD80279E1}"/>
          </ac:spMkLst>
        </pc:spChg>
        <pc:spChg chg="add mod">
          <ac:chgData name="Dixon, Nathaniel@HCAI" userId="2066b245-86d7-455f-ba58-ebac1bc1e6c5" providerId="ADAL" clId="{D5F61C62-5354-4549-AD2B-664B87C2B5ED}" dt="2023-09-22T17:14:14.096" v="2501" actId="1035"/>
          <ac:spMkLst>
            <pc:docMk/>
            <pc:sldMk cId="3404858171" sldId="326"/>
            <ac:spMk id="4" creationId="{BEA60E6F-14A9-0C5F-A558-E109AD969D9C}"/>
          </ac:spMkLst>
        </pc:spChg>
        <pc:spChg chg="add del mod">
          <ac:chgData name="Dixon, Nathaniel@HCAI" userId="2066b245-86d7-455f-ba58-ebac1bc1e6c5" providerId="ADAL" clId="{D5F61C62-5354-4549-AD2B-664B87C2B5ED}" dt="2023-09-22T17:14:07.085" v="2450" actId="478"/>
          <ac:spMkLst>
            <pc:docMk/>
            <pc:sldMk cId="3404858171" sldId="326"/>
            <ac:spMk id="7" creationId="{B61EC2BF-ADAF-2968-FCDD-E993ABECD662}"/>
          </ac:spMkLst>
        </pc:spChg>
        <pc:spChg chg="del">
          <ac:chgData name="Dixon, Nathaniel@HCAI" userId="2066b245-86d7-455f-ba58-ebac1bc1e6c5" providerId="ADAL" clId="{D5F61C62-5354-4549-AD2B-664B87C2B5ED}" dt="2023-09-22T17:09:33.433" v="1990" actId="478"/>
          <ac:spMkLst>
            <pc:docMk/>
            <pc:sldMk cId="3404858171" sldId="326"/>
            <ac:spMk id="14340" creationId="{1A127F91-2353-4C98-9AC6-573A69484959}"/>
          </ac:spMkLst>
        </pc:spChg>
        <pc:picChg chg="del">
          <ac:chgData name="Dixon, Nathaniel@HCAI" userId="2066b245-86d7-455f-ba58-ebac1bc1e6c5" providerId="ADAL" clId="{D5F61C62-5354-4549-AD2B-664B87C2B5ED}" dt="2023-09-22T17:13:59.142" v="2449" actId="478"/>
          <ac:picMkLst>
            <pc:docMk/>
            <pc:sldMk cId="3404858171" sldId="326"/>
            <ac:picMk id="5" creationId="{8408F8E8-6A6C-44B6-B47F-106188EADB59}"/>
          </ac:picMkLst>
        </pc:picChg>
      </pc:sldChg>
      <pc:sldChg chg="addCm">
        <pc:chgData name="Dixon, Nathaniel@HCAI" userId="2066b245-86d7-455f-ba58-ebac1bc1e6c5" providerId="ADAL" clId="{D5F61C62-5354-4549-AD2B-664B87C2B5ED}" dt="2023-09-22T17:08:23.133" v="1986"/>
        <pc:sldMkLst>
          <pc:docMk/>
          <pc:sldMk cId="4192124646" sldId="3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08:23.133" v="1986"/>
              <pc2:cmMkLst xmlns:pc2="http://schemas.microsoft.com/office/powerpoint/2019/9/main/command">
                <pc:docMk/>
                <pc:sldMk cId="4192124646" sldId="328"/>
                <pc2:cmMk id="{3A24AC1D-D634-479F-84A8-28FD13334DE4}"/>
              </pc2:cmMkLst>
            </pc226:cmChg>
          </p:ext>
        </pc:extLst>
      </pc:sldChg>
      <pc:sldChg chg="addSp delSp modSp mod addCm modCm">
        <pc:chgData name="Dixon, Nathaniel@HCAI" userId="2066b245-86d7-455f-ba58-ebac1bc1e6c5" providerId="ADAL" clId="{D5F61C62-5354-4549-AD2B-664B87C2B5ED}" dt="2023-09-22T17:24:56.483" v="2557"/>
        <pc:sldMkLst>
          <pc:docMk/>
          <pc:sldMk cId="3157319157" sldId="329"/>
        </pc:sldMkLst>
        <pc:spChg chg="del mod">
          <ac:chgData name="Dixon, Nathaniel@HCAI" userId="2066b245-86d7-455f-ba58-ebac1bc1e6c5" providerId="ADAL" clId="{D5F61C62-5354-4549-AD2B-664B87C2B5ED}" dt="2023-09-22T16:12:11.006" v="366" actId="478"/>
          <ac:spMkLst>
            <pc:docMk/>
            <pc:sldMk cId="3157319157" sldId="329"/>
            <ac:spMk id="2" creationId="{86CBC32A-07A0-FC9D-9120-364730731ACF}"/>
          </ac:spMkLst>
        </pc:spChg>
        <pc:spChg chg="mod">
          <ac:chgData name="Dixon, Nathaniel@HCAI" userId="2066b245-86d7-455f-ba58-ebac1bc1e6c5" providerId="ADAL" clId="{D5F61C62-5354-4549-AD2B-664B87C2B5ED}" dt="2023-09-22T16:18:14.830" v="439" actId="27636"/>
          <ac:spMkLst>
            <pc:docMk/>
            <pc:sldMk cId="3157319157" sldId="329"/>
            <ac:spMk id="4" creationId="{6F249979-B2BC-2F3F-3C0D-B4A0A6EC577F}"/>
          </ac:spMkLst>
        </pc:spChg>
        <pc:spChg chg="add del mod">
          <ac:chgData name="Dixon, Nathaniel@HCAI" userId="2066b245-86d7-455f-ba58-ebac1bc1e6c5" providerId="ADAL" clId="{D5F61C62-5354-4549-AD2B-664B87C2B5ED}" dt="2023-09-22T16:12:13.670" v="367" actId="478"/>
          <ac:spMkLst>
            <pc:docMk/>
            <pc:sldMk cId="3157319157" sldId="329"/>
            <ac:spMk id="5" creationId="{19317557-26C0-D105-B46D-66CF98A00986}"/>
          </ac:spMkLst>
        </pc:spChg>
        <pc:spChg chg="add mod">
          <ac:chgData name="Dixon, Nathaniel@HCAI" userId="2066b245-86d7-455f-ba58-ebac1bc1e6c5" providerId="ADAL" clId="{D5F61C62-5354-4549-AD2B-664B87C2B5ED}" dt="2023-09-22T16:12:21.362" v="368"/>
          <ac:spMkLst>
            <pc:docMk/>
            <pc:sldMk cId="3157319157" sldId="329"/>
            <ac:spMk id="7" creationId="{AFB95F18-9095-3807-52F4-BD5AD976CAF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ixon, Nathaniel@HCAI" userId="2066b245-86d7-455f-ba58-ebac1bc1e6c5" providerId="ADAL" clId="{D5F61C62-5354-4549-AD2B-664B87C2B5ED}" dt="2023-09-22T17:24:56.483" v="2557"/>
              <pc2:cmMkLst xmlns:pc2="http://schemas.microsoft.com/office/powerpoint/2019/9/main/command">
                <pc:docMk/>
                <pc:sldMk cId="3157319157" sldId="329"/>
                <pc2:cmMk id="{A9CC809E-ACA8-44B3-9F04-C06918B647BF}"/>
              </pc2:cmMkLst>
            </pc226:cmChg>
          </p:ext>
        </pc:extLst>
      </pc:sldChg>
      <pc:sldChg chg="addSp delSp modSp add mod addCm">
        <pc:chgData name="Dixon, Nathaniel@HCAI" userId="2066b245-86d7-455f-ba58-ebac1bc1e6c5" providerId="ADAL" clId="{D5F61C62-5354-4549-AD2B-664B87C2B5ED}" dt="2023-09-22T17:15:32.909" v="2550"/>
        <pc:sldMkLst>
          <pc:docMk/>
          <pc:sldMk cId="1687490463" sldId="330"/>
        </pc:sldMkLst>
        <pc:spChg chg="del">
          <ac:chgData name="Dixon, Nathaniel@HCAI" userId="2066b245-86d7-455f-ba58-ebac1bc1e6c5" providerId="ADAL" clId="{D5F61C62-5354-4549-AD2B-664B87C2B5ED}" dt="2023-09-22T17:14:59.157" v="2546" actId="478"/>
          <ac:spMkLst>
            <pc:docMk/>
            <pc:sldMk cId="1687490463" sldId="330"/>
            <ac:spMk id="3" creationId="{553AA485-8755-4AD3-8053-4E6CD80279E1}"/>
          </ac:spMkLst>
        </pc:spChg>
        <pc:spChg chg="add del mod">
          <ac:chgData name="Dixon, Nathaniel@HCAI" userId="2066b245-86d7-455f-ba58-ebac1bc1e6c5" providerId="ADAL" clId="{D5F61C62-5354-4549-AD2B-664B87C2B5ED}" dt="2023-09-22T17:15:04.244" v="2548" actId="478"/>
          <ac:spMkLst>
            <pc:docMk/>
            <pc:sldMk cId="1687490463" sldId="330"/>
            <ac:spMk id="4" creationId="{187193FF-DA2F-D62F-CE38-80075E9304E8}"/>
          </ac:spMkLst>
        </pc:spChg>
        <pc:spChg chg="add mod">
          <ac:chgData name="Dixon, Nathaniel@HCAI" userId="2066b245-86d7-455f-ba58-ebac1bc1e6c5" providerId="ADAL" clId="{D5F61C62-5354-4549-AD2B-664B87C2B5ED}" dt="2023-09-22T17:14:59.645" v="2547"/>
          <ac:spMkLst>
            <pc:docMk/>
            <pc:sldMk cId="1687490463" sldId="330"/>
            <ac:spMk id="6" creationId="{5E6F5DAC-ACA5-7B12-8640-F1D00D63445E}"/>
          </ac:spMkLst>
        </pc:spChg>
        <pc:spChg chg="mod">
          <ac:chgData name="Dixon, Nathaniel@HCAI" userId="2066b245-86d7-455f-ba58-ebac1bc1e6c5" providerId="ADAL" clId="{D5F61C62-5354-4549-AD2B-664B87C2B5ED}" dt="2023-09-22T17:14:46.113" v="2545" actId="14100"/>
          <ac:spMkLst>
            <pc:docMk/>
            <pc:sldMk cId="1687490463" sldId="330"/>
            <ac:spMk id="14340" creationId="{1A127F91-2353-4C98-9AC6-573A694849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xon, Nathaniel@HCAI" userId="2066b245-86d7-455f-ba58-ebac1bc1e6c5" providerId="ADAL" clId="{D5F61C62-5354-4549-AD2B-664B87C2B5ED}" dt="2023-09-22T17:15:32.909" v="2550"/>
              <pc2:cmMkLst xmlns:pc2="http://schemas.microsoft.com/office/powerpoint/2019/9/main/command">
                <pc:docMk/>
                <pc:sldMk cId="1687490463" sldId="330"/>
                <pc2:cmMk id="{5F2B24CC-7789-4896-9814-912103C6562B}"/>
              </pc2:cmMkLst>
            </pc226:cmChg>
          </p:ext>
        </pc:extLst>
      </pc:sldChg>
    </pc:docChg>
  </pc:docChgLst>
  <pc:docChgLst>
    <pc:chgData name="Frazier, Tyfany@HCAI" userId="24e83eb4-312f-4842-9c85-3dc08b35e4ff" providerId="ADAL" clId="{BC1673F1-2FF9-420B-9022-22D0D01BFC52}"/>
    <pc:docChg chg="addSld modSld">
      <pc:chgData name="Frazier, Tyfany@HCAI" userId="24e83eb4-312f-4842-9c85-3dc08b35e4ff" providerId="ADAL" clId="{BC1673F1-2FF9-420B-9022-22D0D01BFC52}" dt="2024-01-26T19:09:26.223" v="0"/>
      <pc:docMkLst>
        <pc:docMk/>
      </pc:docMkLst>
      <pc:sldChg chg="add">
        <pc:chgData name="Frazier, Tyfany@HCAI" userId="24e83eb4-312f-4842-9c85-3dc08b35e4ff" providerId="ADAL" clId="{BC1673F1-2FF9-420B-9022-22D0D01BFC52}" dt="2024-01-26T19:09:26.223" v="0"/>
        <pc:sldMkLst>
          <pc:docMk/>
          <pc:sldMk cId="2203558876" sldId="272"/>
        </pc:sldMkLst>
      </pc:sldChg>
    </pc:docChg>
  </pc:docChgLst>
  <pc:docChgLst>
    <pc:chgData name="Dixon, Nathaniel@HCAI" userId="S::nathaniel.dixon@hcai.ca.gov::2066b245-86d7-455f-ba58-ebac1bc1e6c5" providerId="AD" clId="Web-{E9A727E7-3D63-1811-EBAD-57F691267F63}"/>
    <pc:docChg chg="addSld delSld modSld sldOrd">
      <pc:chgData name="Dixon, Nathaniel@HCAI" userId="S::nathaniel.dixon@hcai.ca.gov::2066b245-86d7-455f-ba58-ebac1bc1e6c5" providerId="AD" clId="Web-{E9A727E7-3D63-1811-EBAD-57F691267F63}" dt="2024-01-25T00:10:02.557" v="314" actId="20577"/>
      <pc:docMkLst>
        <pc:docMk/>
      </pc:docMkLst>
      <pc:sldChg chg="modSp">
        <pc:chgData name="Dixon, Nathaniel@HCAI" userId="S::nathaniel.dixon@hcai.ca.gov::2066b245-86d7-455f-ba58-ebac1bc1e6c5" providerId="AD" clId="Web-{E9A727E7-3D63-1811-EBAD-57F691267F63}" dt="2024-01-25T00:10:02.557" v="314" actId="20577"/>
        <pc:sldMkLst>
          <pc:docMk/>
          <pc:sldMk cId="3132282803" sldId="287"/>
        </pc:sldMkLst>
        <pc:spChg chg="mod">
          <ac:chgData name="Dixon, Nathaniel@HCAI" userId="S::nathaniel.dixon@hcai.ca.gov::2066b245-86d7-455f-ba58-ebac1bc1e6c5" providerId="AD" clId="Web-{E9A727E7-3D63-1811-EBAD-57F691267F63}" dt="2024-01-25T00:10:02.557" v="314" actId="20577"/>
          <ac:spMkLst>
            <pc:docMk/>
            <pc:sldMk cId="3132282803" sldId="287"/>
            <ac:spMk id="3" creationId="{553AA485-8755-4AD3-8053-4E6CD80279E1}"/>
          </ac:spMkLst>
        </pc:spChg>
      </pc:sldChg>
      <pc:sldChg chg="del ord">
        <pc:chgData name="Dixon, Nathaniel@HCAI" userId="S::nathaniel.dixon@hcai.ca.gov::2066b245-86d7-455f-ba58-ebac1bc1e6c5" providerId="AD" clId="Web-{E9A727E7-3D63-1811-EBAD-57F691267F63}" dt="2024-01-25T00:00:38.518" v="112"/>
        <pc:sldMkLst>
          <pc:docMk/>
          <pc:sldMk cId="232837314" sldId="325"/>
        </pc:sldMkLst>
      </pc:sldChg>
      <pc:sldChg chg="modSp">
        <pc:chgData name="Dixon, Nathaniel@HCAI" userId="S::nathaniel.dixon@hcai.ca.gov::2066b245-86d7-455f-ba58-ebac1bc1e6c5" providerId="AD" clId="Web-{E9A727E7-3D63-1811-EBAD-57F691267F63}" dt="2024-01-24T23:56:31.592" v="49" actId="20577"/>
        <pc:sldMkLst>
          <pc:docMk/>
          <pc:sldMk cId="3157319157" sldId="329"/>
        </pc:sldMkLst>
        <pc:spChg chg="mod">
          <ac:chgData name="Dixon, Nathaniel@HCAI" userId="S::nathaniel.dixon@hcai.ca.gov::2066b245-86d7-455f-ba58-ebac1bc1e6c5" providerId="AD" clId="Web-{E9A727E7-3D63-1811-EBAD-57F691267F63}" dt="2024-01-24T23:56:31.592" v="49" actId="20577"/>
          <ac:spMkLst>
            <pc:docMk/>
            <pc:sldMk cId="3157319157" sldId="329"/>
            <ac:spMk id="4" creationId="{6F249979-B2BC-2F3F-3C0D-B4A0A6EC577F}"/>
          </ac:spMkLst>
        </pc:spChg>
      </pc:sldChg>
      <pc:sldChg chg="modSp">
        <pc:chgData name="Dixon, Nathaniel@HCAI" userId="S::nathaniel.dixon@hcai.ca.gov::2066b245-86d7-455f-ba58-ebac1bc1e6c5" providerId="AD" clId="Web-{E9A727E7-3D63-1811-EBAD-57F691267F63}" dt="2024-01-25T00:03:57.630" v="114" actId="20577"/>
        <pc:sldMkLst>
          <pc:docMk/>
          <pc:sldMk cId="1687490463" sldId="330"/>
        </pc:sldMkLst>
        <pc:spChg chg="mod">
          <ac:chgData name="Dixon, Nathaniel@HCAI" userId="S::nathaniel.dixon@hcai.ca.gov::2066b245-86d7-455f-ba58-ebac1bc1e6c5" providerId="AD" clId="Web-{E9A727E7-3D63-1811-EBAD-57F691267F63}" dt="2024-01-25T00:03:57.630" v="114" actId="20577"/>
          <ac:spMkLst>
            <pc:docMk/>
            <pc:sldMk cId="1687490463" sldId="330"/>
            <ac:spMk id="6" creationId="{5E6F5DAC-ACA5-7B12-8640-F1D00D63445E}"/>
          </ac:spMkLst>
        </pc:spChg>
      </pc:sldChg>
      <pc:sldChg chg="modSp add ord replId">
        <pc:chgData name="Dixon, Nathaniel@HCAI" userId="S::nathaniel.dixon@hcai.ca.gov::2066b245-86d7-455f-ba58-ebac1bc1e6c5" providerId="AD" clId="Web-{E9A727E7-3D63-1811-EBAD-57F691267F63}" dt="2024-01-25T00:00:36.330" v="111" actId="20577"/>
        <pc:sldMkLst>
          <pc:docMk/>
          <pc:sldMk cId="2786583348" sldId="332"/>
        </pc:sldMkLst>
        <pc:spChg chg="mod">
          <ac:chgData name="Dixon, Nathaniel@HCAI" userId="S::nathaniel.dixon@hcai.ca.gov::2066b245-86d7-455f-ba58-ebac1bc1e6c5" providerId="AD" clId="Web-{E9A727E7-3D63-1811-EBAD-57F691267F63}" dt="2024-01-25T00:00:36.330" v="111" actId="20577"/>
          <ac:spMkLst>
            <pc:docMk/>
            <pc:sldMk cId="2786583348" sldId="332"/>
            <ac:spMk id="3" creationId="{3B06189A-84D0-171D-8B78-20FC712CFE77}"/>
          </ac:spMkLst>
        </pc:spChg>
        <pc:spChg chg="mod">
          <ac:chgData name="Dixon, Nathaniel@HCAI" userId="S::nathaniel.dixon@hcai.ca.gov::2066b245-86d7-455f-ba58-ebac1bc1e6c5" providerId="AD" clId="Web-{E9A727E7-3D63-1811-EBAD-57F691267F63}" dt="2024-01-24T23:59:17.657" v="71" actId="14100"/>
          <ac:spMkLst>
            <pc:docMk/>
            <pc:sldMk cId="2786583348" sldId="332"/>
            <ac:spMk id="14340" creationId="{84C5EEB2-DCE7-AA79-C16E-DD6FB629F993}"/>
          </ac:spMkLst>
        </pc:spChg>
      </pc:sldChg>
      <pc:sldChg chg="modSp add replId">
        <pc:chgData name="Dixon, Nathaniel@HCAI" userId="S::nathaniel.dixon@hcai.ca.gov::2066b245-86d7-455f-ba58-ebac1bc1e6c5" providerId="AD" clId="Web-{E9A727E7-3D63-1811-EBAD-57F691267F63}" dt="2024-01-25T00:07:55.009" v="266" actId="20577"/>
        <pc:sldMkLst>
          <pc:docMk/>
          <pc:sldMk cId="2852660163" sldId="333"/>
        </pc:sldMkLst>
        <pc:spChg chg="mod">
          <ac:chgData name="Dixon, Nathaniel@HCAI" userId="S::nathaniel.dixon@hcai.ca.gov::2066b245-86d7-455f-ba58-ebac1bc1e6c5" providerId="AD" clId="Web-{E9A727E7-3D63-1811-EBAD-57F691267F63}" dt="2024-01-25T00:07:55.009" v="266" actId="20577"/>
          <ac:spMkLst>
            <pc:docMk/>
            <pc:sldMk cId="2852660163" sldId="333"/>
            <ac:spMk id="6" creationId="{B35D4023-84F8-F96F-FA82-0693DF68F493}"/>
          </ac:spMkLst>
        </pc:spChg>
        <pc:spChg chg="mod">
          <ac:chgData name="Dixon, Nathaniel@HCAI" userId="S::nathaniel.dixon@hcai.ca.gov::2066b245-86d7-455f-ba58-ebac1bc1e6c5" providerId="AD" clId="Web-{E9A727E7-3D63-1811-EBAD-57F691267F63}" dt="2024-01-25T00:05:01.897" v="139" actId="20577"/>
          <ac:spMkLst>
            <pc:docMk/>
            <pc:sldMk cId="2852660163" sldId="333"/>
            <ac:spMk id="14340" creationId="{81B2A8C3-6494-1094-8EAE-D06542127484}"/>
          </ac:spMkLst>
        </pc:spChg>
      </pc:sldChg>
      <pc:sldChg chg="modSp add replId">
        <pc:chgData name="Dixon, Nathaniel@HCAI" userId="S::nathaniel.dixon@hcai.ca.gov::2066b245-86d7-455f-ba58-ebac1bc1e6c5" providerId="AD" clId="Web-{E9A727E7-3D63-1811-EBAD-57F691267F63}" dt="2024-01-25T00:08:00.852" v="268" actId="20577"/>
        <pc:sldMkLst>
          <pc:docMk/>
          <pc:sldMk cId="4001004580" sldId="334"/>
        </pc:sldMkLst>
        <pc:spChg chg="mod">
          <ac:chgData name="Dixon, Nathaniel@HCAI" userId="S::nathaniel.dixon@hcai.ca.gov::2066b245-86d7-455f-ba58-ebac1bc1e6c5" providerId="AD" clId="Web-{E9A727E7-3D63-1811-EBAD-57F691267F63}" dt="2024-01-25T00:08:00.852" v="268" actId="20577"/>
          <ac:spMkLst>
            <pc:docMk/>
            <pc:sldMk cId="4001004580" sldId="334"/>
            <ac:spMk id="6" creationId="{5AF845B6-0157-BFD4-3870-031C3A0BF50F}"/>
          </ac:spMkLst>
        </pc:spChg>
        <pc:spChg chg="mod">
          <ac:chgData name="Dixon, Nathaniel@HCAI" userId="S::nathaniel.dixon@hcai.ca.gov::2066b245-86d7-455f-ba58-ebac1bc1e6c5" providerId="AD" clId="Web-{E9A727E7-3D63-1811-EBAD-57F691267F63}" dt="2024-01-25T00:06:26.054" v="162" actId="14100"/>
          <ac:spMkLst>
            <pc:docMk/>
            <pc:sldMk cId="4001004580" sldId="334"/>
            <ac:spMk id="14340" creationId="{9C3F1091-72E4-B419-2F56-A08032B85250}"/>
          </ac:spMkLst>
        </pc:spChg>
      </pc:sldChg>
      <pc:sldChg chg="modSp add replId">
        <pc:chgData name="Dixon, Nathaniel@HCAI" userId="S::nathaniel.dixon@hcai.ca.gov::2066b245-86d7-455f-ba58-ebac1bc1e6c5" providerId="AD" clId="Web-{E9A727E7-3D63-1811-EBAD-57F691267F63}" dt="2024-01-25T00:09:24.869" v="285" actId="20577"/>
        <pc:sldMkLst>
          <pc:docMk/>
          <pc:sldMk cId="3524413721" sldId="335"/>
        </pc:sldMkLst>
        <pc:spChg chg="mod">
          <ac:chgData name="Dixon, Nathaniel@HCAI" userId="S::nathaniel.dixon@hcai.ca.gov::2066b245-86d7-455f-ba58-ebac1bc1e6c5" providerId="AD" clId="Web-{E9A727E7-3D63-1811-EBAD-57F691267F63}" dt="2024-01-25T00:09:24.869" v="285" actId="20577"/>
          <ac:spMkLst>
            <pc:docMk/>
            <pc:sldMk cId="3524413721" sldId="335"/>
            <ac:spMk id="6" creationId="{3B755144-855B-CB19-703C-05D338D26781}"/>
          </ac:spMkLst>
        </pc:spChg>
        <pc:spChg chg="mod">
          <ac:chgData name="Dixon, Nathaniel@HCAI" userId="S::nathaniel.dixon@hcai.ca.gov::2066b245-86d7-455f-ba58-ebac1bc1e6c5" providerId="AD" clId="Web-{E9A727E7-3D63-1811-EBAD-57F691267F63}" dt="2024-01-25T00:08:41.478" v="274" actId="14100"/>
          <ac:spMkLst>
            <pc:docMk/>
            <pc:sldMk cId="3524413721" sldId="335"/>
            <ac:spMk id="14340" creationId="{92C6A99D-874F-CAEA-3DC7-BB1E7A99F4B5}"/>
          </ac:spMkLst>
        </pc:spChg>
      </pc:sldChg>
    </pc:docChg>
  </pc:docChgLst>
  <pc:docChgLst>
    <pc:chgData name="Dixon, Nathaniel@HCAI" userId="2066b245-86d7-455f-ba58-ebac1bc1e6c5" providerId="ADAL" clId="{9F567A49-8A29-45B0-967E-80C26AB46B32}"/>
    <pc:docChg chg="delSld">
      <pc:chgData name="Dixon, Nathaniel@HCAI" userId="2066b245-86d7-455f-ba58-ebac1bc1e6c5" providerId="ADAL" clId="{9F567A49-8A29-45B0-967E-80C26AB46B32}" dt="2024-01-30T23:54:06.459" v="0" actId="47"/>
      <pc:docMkLst>
        <pc:docMk/>
      </pc:docMkLst>
      <pc:sldChg chg="del">
        <pc:chgData name="Dixon, Nathaniel@HCAI" userId="2066b245-86d7-455f-ba58-ebac1bc1e6c5" providerId="ADAL" clId="{9F567A49-8A29-45B0-967E-80C26AB46B32}" dt="2024-01-30T23:54:06.459" v="0" actId="47"/>
        <pc:sldMkLst>
          <pc:docMk/>
          <pc:sldMk cId="2203558876" sldId="272"/>
        </pc:sldMkLst>
      </pc:sldChg>
    </pc:docChg>
  </pc:docChgLst>
  <pc:docChgLst>
    <pc:chgData name="Ramson, Kimberly@HCAI" userId="1f81da25-9131-48a3-b076-e9c30a3dda14" providerId="ADAL" clId="{3F7BEAF7-75C5-41FE-903F-2517A2EFD2C5}"/>
    <pc:docChg chg="undo custSel modSld">
      <pc:chgData name="Ramson, Kimberly@HCAI" userId="1f81da25-9131-48a3-b076-e9c30a3dda14" providerId="ADAL" clId="{3F7BEAF7-75C5-41FE-903F-2517A2EFD2C5}" dt="2023-09-25T22:18:30.530" v="12"/>
      <pc:docMkLst>
        <pc:docMk/>
      </pc:docMkLst>
      <pc:sldChg chg="modSp mod delCm">
        <pc:chgData name="Ramson, Kimberly@HCAI" userId="1f81da25-9131-48a3-b076-e9c30a3dda14" providerId="ADAL" clId="{3F7BEAF7-75C5-41FE-903F-2517A2EFD2C5}" dt="2023-09-25T22:17:26.307" v="11" actId="115"/>
        <pc:sldMkLst>
          <pc:docMk/>
          <pc:sldMk cId="2603537114" sldId="305"/>
        </pc:sldMkLst>
        <pc:spChg chg="mod">
          <ac:chgData name="Ramson, Kimberly@HCAI" userId="1f81da25-9131-48a3-b076-e9c30a3dda14" providerId="ADAL" clId="{3F7BEAF7-75C5-41FE-903F-2517A2EFD2C5}" dt="2023-09-25T22:17:26.307" v="11" actId="115"/>
          <ac:spMkLst>
            <pc:docMk/>
            <pc:sldMk cId="2603537114" sldId="305"/>
            <ac:spMk id="3" creationId="{22F20036-2545-4888-A588-C39B9D80A93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mson, Kimberly@HCAI" userId="1f81da25-9131-48a3-b076-e9c30a3dda14" providerId="ADAL" clId="{3F7BEAF7-75C5-41FE-903F-2517A2EFD2C5}" dt="2023-09-25T22:17:09.538" v="10"/>
              <pc2:cmMkLst xmlns:pc2="http://schemas.microsoft.com/office/powerpoint/2019/9/main/command">
                <pc:docMk/>
                <pc:sldMk cId="2603537114" sldId="305"/>
                <pc2:cmMk id="{7106CBAA-D1CA-4EC3-B590-20BBF6A7E67C}"/>
              </pc2:cmMkLst>
            </pc226:cmChg>
          </p:ext>
        </pc:extLst>
      </pc:sldChg>
      <pc:sldChg chg="modSp mod">
        <pc:chgData name="Ramson, Kimberly@HCAI" userId="1f81da25-9131-48a3-b076-e9c30a3dda14" providerId="ADAL" clId="{3F7BEAF7-75C5-41FE-903F-2517A2EFD2C5}" dt="2023-09-25T20:58:37.031" v="7" actId="20577"/>
        <pc:sldMkLst>
          <pc:docMk/>
          <pc:sldMk cId="515341117" sldId="313"/>
        </pc:sldMkLst>
        <pc:spChg chg="mod">
          <ac:chgData name="Ramson, Kimberly@HCAI" userId="1f81da25-9131-48a3-b076-e9c30a3dda14" providerId="ADAL" clId="{3F7BEAF7-75C5-41FE-903F-2517A2EFD2C5}" dt="2023-09-25T20:58:37.031" v="7" actId="20577"/>
          <ac:spMkLst>
            <pc:docMk/>
            <pc:sldMk cId="515341117" sldId="313"/>
            <ac:spMk id="3" creationId="{553AA485-8755-4AD3-8053-4E6CD80279E1}"/>
          </ac:spMkLst>
        </pc:spChg>
      </pc:sldChg>
      <pc:sldChg chg="addCm">
        <pc:chgData name="Ramson, Kimberly@HCAI" userId="1f81da25-9131-48a3-b076-e9c30a3dda14" providerId="ADAL" clId="{3F7BEAF7-75C5-41FE-903F-2517A2EFD2C5}" dt="2023-09-25T22:18:30.530" v="12"/>
        <pc:sldMkLst>
          <pc:docMk/>
          <pc:sldMk cId="1131357133" sldId="3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mson, Kimberly@HCAI" userId="1f81da25-9131-48a3-b076-e9c30a3dda14" providerId="ADAL" clId="{3F7BEAF7-75C5-41FE-903F-2517A2EFD2C5}" dt="2023-09-25T22:18:30.530" v="12"/>
              <pc2:cmMkLst xmlns:pc2="http://schemas.microsoft.com/office/powerpoint/2019/9/main/command">
                <pc:docMk/>
                <pc:sldMk cId="1131357133" sldId="316"/>
                <pc2:cmMk id="{79A75B2B-57DD-44A7-996F-56A8A6B328CF}"/>
              </pc2:cmMkLst>
            </pc226:cmChg>
          </p:ext>
        </pc:extLst>
      </pc:sldChg>
      <pc:sldChg chg="addCm">
        <pc:chgData name="Ramson, Kimberly@HCAI" userId="1f81da25-9131-48a3-b076-e9c30a3dda14" providerId="ADAL" clId="{3F7BEAF7-75C5-41FE-903F-2517A2EFD2C5}" dt="2023-09-25T22:13:53.317" v="9"/>
        <pc:sldMkLst>
          <pc:docMk/>
          <pc:sldMk cId="470949101" sldId="3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mson, Kimberly@HCAI" userId="1f81da25-9131-48a3-b076-e9c30a3dda14" providerId="ADAL" clId="{3F7BEAF7-75C5-41FE-903F-2517A2EFD2C5}" dt="2023-09-25T22:12:56.042" v="8"/>
              <pc2:cmMkLst xmlns:pc2="http://schemas.microsoft.com/office/powerpoint/2019/9/main/command">
                <pc:docMk/>
                <pc:sldMk cId="470949101" sldId="317"/>
                <pc2:cmMk id="{CAE4B32A-753D-47B7-91DD-487A089C5978}"/>
              </pc2:cmMkLst>
            </pc226:cmChg>
            <pc226:cmChg xmlns:pc226="http://schemas.microsoft.com/office/powerpoint/2022/06/main/command" chg="add">
              <pc226:chgData name="Ramson, Kimberly@HCAI" userId="1f81da25-9131-48a3-b076-e9c30a3dda14" providerId="ADAL" clId="{3F7BEAF7-75C5-41FE-903F-2517A2EFD2C5}" dt="2023-09-25T22:13:53.317" v="9"/>
              <pc2:cmMkLst xmlns:pc2="http://schemas.microsoft.com/office/powerpoint/2019/9/main/command">
                <pc:docMk/>
                <pc:sldMk cId="470949101" sldId="317"/>
                <pc2:cmMk id="{43C34CDB-DDA4-44CD-96F7-CBE1DF4CB0F4}"/>
              </pc2:cmMkLst>
            </pc226:cmChg>
          </p:ext>
        </pc:extLst>
      </pc:sldChg>
      <pc:sldChg chg="modSp mod addCm">
        <pc:chgData name="Ramson, Kimberly@HCAI" userId="1f81da25-9131-48a3-b076-e9c30a3dda14" providerId="ADAL" clId="{3F7BEAF7-75C5-41FE-903F-2517A2EFD2C5}" dt="2023-09-25T20:55:47.152" v="6"/>
        <pc:sldMkLst>
          <pc:docMk/>
          <pc:sldMk cId="3157319157" sldId="329"/>
        </pc:sldMkLst>
        <pc:spChg chg="mod">
          <ac:chgData name="Ramson, Kimberly@HCAI" userId="1f81da25-9131-48a3-b076-e9c30a3dda14" providerId="ADAL" clId="{3F7BEAF7-75C5-41FE-903F-2517A2EFD2C5}" dt="2023-09-25T20:55:28.661" v="5" actId="20577"/>
          <ac:spMkLst>
            <pc:docMk/>
            <pc:sldMk cId="3157319157" sldId="329"/>
            <ac:spMk id="4" creationId="{6F249979-B2BC-2F3F-3C0D-B4A0A6EC577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mson, Kimberly@HCAI" userId="1f81da25-9131-48a3-b076-e9c30a3dda14" providerId="ADAL" clId="{3F7BEAF7-75C5-41FE-903F-2517A2EFD2C5}" dt="2023-09-25T20:55:47.152" v="6"/>
              <pc2:cmMkLst xmlns:pc2="http://schemas.microsoft.com/office/powerpoint/2019/9/main/command">
                <pc:docMk/>
                <pc:sldMk cId="3157319157" sldId="329"/>
                <pc2:cmMk id="{9A2E7597-FA24-43FB-A435-A0267DD90A15}"/>
              </pc2:cmMkLst>
            </pc226:cmChg>
          </p:ext>
        </pc:extLst>
      </pc:sldChg>
    </pc:docChg>
  </pc:docChgLst>
  <pc:docChgLst>
    <pc:chgData name="Fong, Harold@HCAI" userId="80dc0520-06d1-4d00-a38d-4b8f86b56eb5" providerId="ADAL" clId="{FB53FCB4-4189-416F-A9B3-17FF0D458CEB}"/>
    <pc:docChg chg="undo custSel addSld delSld modSld sldOrd">
      <pc:chgData name="Fong, Harold@HCAI" userId="80dc0520-06d1-4d00-a38d-4b8f86b56eb5" providerId="ADAL" clId="{FB53FCB4-4189-416F-A9B3-17FF0D458CEB}" dt="2023-09-22T00:33:15.783" v="1667"/>
      <pc:docMkLst>
        <pc:docMk/>
      </pc:docMkLst>
      <pc:sldChg chg="modSp mod">
        <pc:chgData name="Fong, Harold@HCAI" userId="80dc0520-06d1-4d00-a38d-4b8f86b56eb5" providerId="ADAL" clId="{FB53FCB4-4189-416F-A9B3-17FF0D458CEB}" dt="2023-09-22T00:02:11.859" v="1594" actId="255"/>
        <pc:sldMkLst>
          <pc:docMk/>
          <pc:sldMk cId="2044293844" sldId="259"/>
        </pc:sldMkLst>
        <pc:spChg chg="mod">
          <ac:chgData name="Fong, Harold@HCAI" userId="80dc0520-06d1-4d00-a38d-4b8f86b56eb5" providerId="ADAL" clId="{FB53FCB4-4189-416F-A9B3-17FF0D458CEB}" dt="2023-09-22T00:02:11.859" v="1594" actId="255"/>
          <ac:spMkLst>
            <pc:docMk/>
            <pc:sldMk cId="2044293844" sldId="259"/>
            <ac:spMk id="3" creationId="{FE1D2265-AFCF-551C-5CE5-EE8A5161B82C}"/>
          </ac:spMkLst>
        </pc:spChg>
      </pc:sldChg>
      <pc:sldChg chg="modSp mod">
        <pc:chgData name="Fong, Harold@HCAI" userId="80dc0520-06d1-4d00-a38d-4b8f86b56eb5" providerId="ADAL" clId="{FB53FCB4-4189-416F-A9B3-17FF0D458CEB}" dt="2023-09-21T23:32:06.545" v="1505" actId="20577"/>
        <pc:sldMkLst>
          <pc:docMk/>
          <pc:sldMk cId="2552313217" sldId="260"/>
        </pc:sldMkLst>
        <pc:spChg chg="mod">
          <ac:chgData name="Fong, Harold@HCAI" userId="80dc0520-06d1-4d00-a38d-4b8f86b56eb5" providerId="ADAL" clId="{FB53FCB4-4189-416F-A9B3-17FF0D458CEB}" dt="2023-09-21T23:32:06.545" v="1505" actId="20577"/>
          <ac:spMkLst>
            <pc:docMk/>
            <pc:sldMk cId="2552313217" sldId="260"/>
            <ac:spMk id="3" creationId="{B7C7A2D3-C874-4398-900E-447D89340EB6}"/>
          </ac:spMkLst>
        </pc:spChg>
      </pc:sldChg>
      <pc:sldChg chg="modSp mod">
        <pc:chgData name="Fong, Harold@HCAI" userId="80dc0520-06d1-4d00-a38d-4b8f86b56eb5" providerId="ADAL" clId="{FB53FCB4-4189-416F-A9B3-17FF0D458CEB}" dt="2023-09-21T22:42:56.029" v="629" actId="20577"/>
        <pc:sldMkLst>
          <pc:docMk/>
          <pc:sldMk cId="1182123112" sldId="262"/>
        </pc:sldMkLst>
        <pc:spChg chg="mod">
          <ac:chgData name="Fong, Harold@HCAI" userId="80dc0520-06d1-4d00-a38d-4b8f86b56eb5" providerId="ADAL" clId="{FB53FCB4-4189-416F-A9B3-17FF0D458CEB}" dt="2023-09-21T22:42:56.029" v="629" actId="20577"/>
          <ac:spMkLst>
            <pc:docMk/>
            <pc:sldMk cId="1182123112" sldId="262"/>
            <ac:spMk id="3" creationId="{553AA485-8755-4AD3-8053-4E6CD80279E1}"/>
          </ac:spMkLst>
        </pc:spChg>
      </pc:sldChg>
      <pc:sldChg chg="add del">
        <pc:chgData name="Fong, Harold@HCAI" userId="80dc0520-06d1-4d00-a38d-4b8f86b56eb5" providerId="ADAL" clId="{FB53FCB4-4189-416F-A9B3-17FF0D458CEB}" dt="2023-09-20T22:44:25.370" v="271" actId="2696"/>
        <pc:sldMkLst>
          <pc:docMk/>
          <pc:sldMk cId="1025028004" sldId="263"/>
        </pc:sldMkLst>
      </pc:sldChg>
      <pc:sldChg chg="ord">
        <pc:chgData name="Fong, Harold@HCAI" userId="80dc0520-06d1-4d00-a38d-4b8f86b56eb5" providerId="ADAL" clId="{FB53FCB4-4189-416F-A9B3-17FF0D458CEB}" dt="2023-09-22T00:28:09.559" v="1655"/>
        <pc:sldMkLst>
          <pc:docMk/>
          <pc:sldMk cId="2499322961" sldId="268"/>
        </pc:sldMkLst>
      </pc:sldChg>
      <pc:sldChg chg="modSp mod">
        <pc:chgData name="Fong, Harold@HCAI" userId="80dc0520-06d1-4d00-a38d-4b8f86b56eb5" providerId="ADAL" clId="{FB53FCB4-4189-416F-A9B3-17FF0D458CEB}" dt="2023-09-21T08:25:20.809" v="273" actId="27636"/>
        <pc:sldMkLst>
          <pc:docMk/>
          <pc:sldMk cId="3759875676" sldId="270"/>
        </pc:sldMkLst>
        <pc:spChg chg="mod">
          <ac:chgData name="Fong, Harold@HCAI" userId="80dc0520-06d1-4d00-a38d-4b8f86b56eb5" providerId="ADAL" clId="{FB53FCB4-4189-416F-A9B3-17FF0D458CEB}" dt="2023-09-21T08:25:20.809" v="273" actId="27636"/>
          <ac:spMkLst>
            <pc:docMk/>
            <pc:sldMk cId="3759875676" sldId="270"/>
            <ac:spMk id="3" creationId="{14D1A201-3E28-47A5-AE07-BC301A640C82}"/>
          </ac:spMkLst>
        </pc:spChg>
      </pc:sldChg>
      <pc:sldChg chg="addSp delSp modSp mod chgLayout">
        <pc:chgData name="Fong, Harold@HCAI" userId="80dc0520-06d1-4d00-a38d-4b8f86b56eb5" providerId="ADAL" clId="{FB53FCB4-4189-416F-A9B3-17FF0D458CEB}" dt="2023-09-22T00:07:17.660" v="1624" actId="14100"/>
        <pc:sldMkLst>
          <pc:docMk/>
          <pc:sldMk cId="2634168557" sldId="285"/>
        </pc:sldMkLst>
        <pc:spChg chg="mod ord">
          <ac:chgData name="Fong, Harold@HCAI" userId="80dc0520-06d1-4d00-a38d-4b8f86b56eb5" providerId="ADAL" clId="{FB53FCB4-4189-416F-A9B3-17FF0D458CEB}" dt="2023-09-22T00:06:13.697" v="1615" actId="1076"/>
          <ac:spMkLst>
            <pc:docMk/>
            <pc:sldMk cId="2634168557" sldId="285"/>
            <ac:spMk id="2" creationId="{E38FC278-B2AC-3646-4DBB-820E6144173D}"/>
          </ac:spMkLst>
        </pc:spChg>
        <pc:spChg chg="mod ord">
          <ac:chgData name="Fong, Harold@HCAI" userId="80dc0520-06d1-4d00-a38d-4b8f86b56eb5" providerId="ADAL" clId="{FB53FCB4-4189-416F-A9B3-17FF0D458CEB}" dt="2023-09-22T00:06:10.411" v="1614" actId="6264"/>
          <ac:spMkLst>
            <pc:docMk/>
            <pc:sldMk cId="2634168557" sldId="285"/>
            <ac:spMk id="3" creationId="{6D6DE339-7855-6DC2-D20A-68FDDB199792}"/>
          </ac:spMkLst>
        </pc:spChg>
        <pc:spChg chg="add del mod">
          <ac:chgData name="Fong, Harold@HCAI" userId="80dc0520-06d1-4d00-a38d-4b8f86b56eb5" providerId="ADAL" clId="{FB53FCB4-4189-416F-A9B3-17FF0D458CEB}" dt="2023-09-22T00:06:10.411" v="1614" actId="6264"/>
          <ac:spMkLst>
            <pc:docMk/>
            <pc:sldMk cId="2634168557" sldId="285"/>
            <ac:spMk id="5" creationId="{8C5360B3-BA0D-A0EB-9FF4-6A53FE520FB9}"/>
          </ac:spMkLst>
        </pc:spChg>
        <pc:spChg chg="add del mod">
          <ac:chgData name="Fong, Harold@HCAI" userId="80dc0520-06d1-4d00-a38d-4b8f86b56eb5" providerId="ADAL" clId="{FB53FCB4-4189-416F-A9B3-17FF0D458CEB}" dt="2023-09-22T00:06:10.411" v="1614" actId="6264"/>
          <ac:spMkLst>
            <pc:docMk/>
            <pc:sldMk cId="2634168557" sldId="285"/>
            <ac:spMk id="6" creationId="{9193CBB7-ECBF-4235-2D04-99CF7A133166}"/>
          </ac:spMkLst>
        </pc:spChg>
        <pc:graphicFrameChg chg="mod modGraphic">
          <ac:chgData name="Fong, Harold@HCAI" userId="80dc0520-06d1-4d00-a38d-4b8f86b56eb5" providerId="ADAL" clId="{FB53FCB4-4189-416F-A9B3-17FF0D458CEB}" dt="2023-09-22T00:07:17.660" v="1624" actId="14100"/>
          <ac:graphicFrameMkLst>
            <pc:docMk/>
            <pc:sldMk cId="2634168557" sldId="285"/>
            <ac:graphicFrameMk id="4" creationId="{708E138F-BEC1-6506-3487-B3D596A79E9B}"/>
          </ac:graphicFrameMkLst>
        </pc:graphicFrameChg>
      </pc:sldChg>
      <pc:sldChg chg="del">
        <pc:chgData name="Fong, Harold@HCAI" userId="80dc0520-06d1-4d00-a38d-4b8f86b56eb5" providerId="ADAL" clId="{FB53FCB4-4189-416F-A9B3-17FF0D458CEB}" dt="2023-09-21T22:19:59.375" v="548" actId="2696"/>
        <pc:sldMkLst>
          <pc:docMk/>
          <pc:sldMk cId="4023282596" sldId="286"/>
        </pc:sldMkLst>
      </pc:sldChg>
      <pc:sldChg chg="delSp modSp mod ord modCm">
        <pc:chgData name="Fong, Harold@HCAI" userId="80dc0520-06d1-4d00-a38d-4b8f86b56eb5" providerId="ADAL" clId="{FB53FCB4-4189-416F-A9B3-17FF0D458CEB}" dt="2023-09-22T00:27:31.944" v="1653"/>
        <pc:sldMkLst>
          <pc:docMk/>
          <pc:sldMk cId="3132282803" sldId="287"/>
        </pc:sldMkLst>
        <pc:spChg chg="mod">
          <ac:chgData name="Fong, Harold@HCAI" userId="80dc0520-06d1-4d00-a38d-4b8f86b56eb5" providerId="ADAL" clId="{FB53FCB4-4189-416F-A9B3-17FF0D458CEB}" dt="2023-09-21T23:23:15.813" v="1144" actId="14100"/>
          <ac:spMkLst>
            <pc:docMk/>
            <pc:sldMk cId="3132282803" sldId="287"/>
            <ac:spMk id="2" creationId="{BF7CB5B5-B84C-2496-5B95-DEB96CC4DCEF}"/>
          </ac:spMkLst>
        </pc:spChg>
        <pc:spChg chg="mod">
          <ac:chgData name="Fong, Harold@HCAI" userId="80dc0520-06d1-4d00-a38d-4b8f86b56eb5" providerId="ADAL" clId="{FB53FCB4-4189-416F-A9B3-17FF0D458CEB}" dt="2023-09-21T23:57:51.352" v="1569" actId="313"/>
          <ac:spMkLst>
            <pc:docMk/>
            <pc:sldMk cId="3132282803" sldId="287"/>
            <ac:spMk id="3" creationId="{553AA485-8755-4AD3-8053-4E6CD80279E1}"/>
          </ac:spMkLst>
        </pc:spChg>
        <pc:spChg chg="del mod">
          <ac:chgData name="Fong, Harold@HCAI" userId="80dc0520-06d1-4d00-a38d-4b8f86b56eb5" providerId="ADAL" clId="{FB53FCB4-4189-416F-A9B3-17FF0D458CEB}" dt="2023-09-21T23:27:24.645" v="1400"/>
          <ac:spMkLst>
            <pc:docMk/>
            <pc:sldMk cId="3132282803" sldId="287"/>
            <ac:spMk id="6" creationId="{59052CD5-DA6F-D626-68EE-3B91F9FF66C3}"/>
          </ac:spMkLst>
        </pc:spChg>
        <pc:picChg chg="mod">
          <ac:chgData name="Fong, Harold@HCAI" userId="80dc0520-06d1-4d00-a38d-4b8f86b56eb5" providerId="ADAL" clId="{FB53FCB4-4189-416F-A9B3-17FF0D458CEB}" dt="2023-09-21T23:23:19.763" v="1145" actId="1076"/>
          <ac:picMkLst>
            <pc:docMk/>
            <pc:sldMk cId="3132282803" sldId="287"/>
            <ac:picMk id="5" creationId="{8408F8E8-6A6C-44B6-B47F-106188EADB5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ong, Harold@HCAI" userId="80dc0520-06d1-4d00-a38d-4b8f86b56eb5" providerId="ADAL" clId="{FB53FCB4-4189-416F-A9B3-17FF0D458CEB}" dt="2023-09-22T00:00:20.140" v="1570"/>
              <pc2:cmMkLst xmlns:pc2="http://schemas.microsoft.com/office/powerpoint/2019/9/main/command">
                <pc:docMk/>
                <pc:sldMk cId="3132282803" sldId="287"/>
                <pc2:cmMk id="{E4D7361E-F46A-4793-BC5D-F0AD1EA2EAA9}"/>
              </pc2:cmMkLst>
              <pc226:cmRplyChg chg="add">
                <pc226:chgData name="Fong, Harold@HCAI" userId="80dc0520-06d1-4d00-a38d-4b8f86b56eb5" providerId="ADAL" clId="{FB53FCB4-4189-416F-A9B3-17FF0D458CEB}" dt="2023-09-22T00:00:20.140" v="1570"/>
                <pc2:cmRplyMkLst xmlns:pc2="http://schemas.microsoft.com/office/powerpoint/2019/9/main/command">
                  <pc:docMk/>
                  <pc:sldMk cId="3132282803" sldId="287"/>
                  <pc2:cmMk id="{E4D7361E-F46A-4793-BC5D-F0AD1EA2EAA9}"/>
                  <pc2:cmRplyMk id="{4066711B-3DA9-4791-A519-26D57C4FA835}"/>
                </pc2:cmRplyMkLst>
              </pc226:cmRplyChg>
            </pc226:cmChg>
          </p:ext>
        </pc:extLst>
      </pc:sldChg>
      <pc:sldChg chg="ord">
        <pc:chgData name="Fong, Harold@HCAI" userId="80dc0520-06d1-4d00-a38d-4b8f86b56eb5" providerId="ADAL" clId="{FB53FCB4-4189-416F-A9B3-17FF0D458CEB}" dt="2023-09-22T00:19:02.199" v="1649"/>
        <pc:sldMkLst>
          <pc:docMk/>
          <pc:sldMk cId="4148187889" sldId="292"/>
        </pc:sldMkLst>
      </pc:sldChg>
      <pc:sldChg chg="del ord">
        <pc:chgData name="Fong, Harold@HCAI" userId="80dc0520-06d1-4d00-a38d-4b8f86b56eb5" providerId="ADAL" clId="{FB53FCB4-4189-416F-A9B3-17FF0D458CEB}" dt="2023-09-21T22:30:41.973" v="600" actId="2696"/>
        <pc:sldMkLst>
          <pc:docMk/>
          <pc:sldMk cId="2980380785" sldId="293"/>
        </pc:sldMkLst>
      </pc:sldChg>
      <pc:sldChg chg="modSp mod modCm">
        <pc:chgData name="Fong, Harold@HCAI" userId="80dc0520-06d1-4d00-a38d-4b8f86b56eb5" providerId="ADAL" clId="{FB53FCB4-4189-416F-A9B3-17FF0D458CEB}" dt="2023-09-21T21:38:29.982" v="274" actId="20577"/>
        <pc:sldMkLst>
          <pc:docMk/>
          <pc:sldMk cId="1023281374" sldId="296"/>
        </pc:sldMkLst>
        <pc:spChg chg="mod">
          <ac:chgData name="Fong, Harold@HCAI" userId="80dc0520-06d1-4d00-a38d-4b8f86b56eb5" providerId="ADAL" clId="{FB53FCB4-4189-416F-A9B3-17FF0D458CEB}" dt="2023-09-21T21:38:29.982" v="274" actId="20577"/>
          <ac:spMkLst>
            <pc:docMk/>
            <pc:sldMk cId="1023281374" sldId="296"/>
            <ac:spMk id="2" creationId="{4739CA52-C20C-4300-9559-4182A02AEE04}"/>
          </ac:spMkLst>
        </pc:spChg>
        <pc:spChg chg="mod">
          <ac:chgData name="Fong, Harold@HCAI" userId="80dc0520-06d1-4d00-a38d-4b8f86b56eb5" providerId="ADAL" clId="{FB53FCB4-4189-416F-A9B3-17FF0D458CEB}" dt="2023-09-20T22:05:35.719" v="0" actId="20577"/>
          <ac:spMkLst>
            <pc:docMk/>
            <pc:sldMk cId="1023281374" sldId="296"/>
            <ac:spMk id="3" creationId="{F79816D5-2AA8-474A-A35B-F58D9A8A995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ong, Harold@HCAI" userId="80dc0520-06d1-4d00-a38d-4b8f86b56eb5" providerId="ADAL" clId="{FB53FCB4-4189-416F-A9B3-17FF0D458CEB}" dt="2023-09-20T22:06:42.059" v="44"/>
              <pc2:cmMkLst xmlns:pc2="http://schemas.microsoft.com/office/powerpoint/2019/9/main/command">
                <pc:docMk/>
                <pc:sldMk cId="1023281374" sldId="296"/>
                <pc2:cmMk id="{8F5F34FF-9D77-4080-B09D-DA98ED740088}"/>
              </pc2:cmMkLst>
              <pc226:cmRplyChg chg="add">
                <pc226:chgData name="Fong, Harold@HCAI" userId="80dc0520-06d1-4d00-a38d-4b8f86b56eb5" providerId="ADAL" clId="{FB53FCB4-4189-416F-A9B3-17FF0D458CEB}" dt="2023-09-20T22:06:42.059" v="44"/>
                <pc2:cmRplyMkLst xmlns:pc2="http://schemas.microsoft.com/office/powerpoint/2019/9/main/command">
                  <pc:docMk/>
                  <pc:sldMk cId="1023281374" sldId="296"/>
                  <pc2:cmMk id="{8F5F34FF-9D77-4080-B09D-DA98ED740088}"/>
                  <pc2:cmRplyMk id="{759E47C3-025C-45D0-8D7F-8E5C08451BDE}"/>
                </pc2:cmRplyMkLst>
              </pc226:cmRplyChg>
            </pc226:cmChg>
          </p:ext>
        </pc:extLst>
      </pc:sldChg>
      <pc:sldChg chg="modSp mod modCm">
        <pc:chgData name="Fong, Harold@HCAI" userId="80dc0520-06d1-4d00-a38d-4b8f86b56eb5" providerId="ADAL" clId="{FB53FCB4-4189-416F-A9B3-17FF0D458CEB}" dt="2023-09-20T22:21:04.112" v="117" actId="20577"/>
        <pc:sldMkLst>
          <pc:docMk/>
          <pc:sldMk cId="2603537114" sldId="305"/>
        </pc:sldMkLst>
        <pc:spChg chg="mod">
          <ac:chgData name="Fong, Harold@HCAI" userId="80dc0520-06d1-4d00-a38d-4b8f86b56eb5" providerId="ADAL" clId="{FB53FCB4-4189-416F-A9B3-17FF0D458CEB}" dt="2023-09-20T22:21:04.112" v="117" actId="20577"/>
          <ac:spMkLst>
            <pc:docMk/>
            <pc:sldMk cId="2603537114" sldId="305"/>
            <ac:spMk id="3" creationId="{22F20036-2545-4888-A588-C39B9D80A93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ong, Harold@HCAI" userId="80dc0520-06d1-4d00-a38d-4b8f86b56eb5" providerId="ADAL" clId="{FB53FCB4-4189-416F-A9B3-17FF0D458CEB}" dt="2023-09-20T22:19:16.112" v="103"/>
              <pc2:cmMkLst xmlns:pc2="http://schemas.microsoft.com/office/powerpoint/2019/9/main/command">
                <pc:docMk/>
                <pc:sldMk cId="2603537114" sldId="305"/>
                <pc2:cmMk id="{7106CBAA-D1CA-4EC3-B590-20BBF6A7E67C}"/>
              </pc2:cmMkLst>
              <pc226:cmRplyChg chg="add">
                <pc226:chgData name="Fong, Harold@HCAI" userId="80dc0520-06d1-4d00-a38d-4b8f86b56eb5" providerId="ADAL" clId="{FB53FCB4-4189-416F-A9B3-17FF0D458CEB}" dt="2023-09-20T22:19:16.112" v="103"/>
                <pc2:cmRplyMkLst xmlns:pc2="http://schemas.microsoft.com/office/powerpoint/2019/9/main/command">
                  <pc:docMk/>
                  <pc:sldMk cId="2603537114" sldId="305"/>
                  <pc2:cmMk id="{7106CBAA-D1CA-4EC3-B590-20BBF6A7E67C}"/>
                  <pc2:cmRplyMk id="{0CD2C199-B2EF-485B-A8E6-F0CB941DAA67}"/>
                </pc2:cmRplyMkLst>
              </pc226:cmRplyChg>
            </pc226:cmChg>
          </p:ext>
        </pc:extLst>
      </pc:sldChg>
      <pc:sldChg chg="addSp delSp modSp mod modCm">
        <pc:chgData name="Fong, Harold@HCAI" userId="80dc0520-06d1-4d00-a38d-4b8f86b56eb5" providerId="ADAL" clId="{FB53FCB4-4189-416F-A9B3-17FF0D458CEB}" dt="2023-09-22T00:12:42.759" v="1641" actId="20577"/>
        <pc:sldMkLst>
          <pc:docMk/>
          <pc:sldMk cId="3826559116" sldId="310"/>
        </pc:sldMkLst>
        <pc:spChg chg="add mod">
          <ac:chgData name="Fong, Harold@HCAI" userId="80dc0520-06d1-4d00-a38d-4b8f86b56eb5" providerId="ADAL" clId="{FB53FCB4-4189-416F-A9B3-17FF0D458CEB}" dt="2023-09-22T00:04:45.543" v="1606" actId="14100"/>
          <ac:spMkLst>
            <pc:docMk/>
            <pc:sldMk cId="3826559116" sldId="310"/>
            <ac:spMk id="4" creationId="{9DD279BB-295D-8116-F616-F310B185B592}"/>
          </ac:spMkLst>
        </pc:spChg>
        <pc:spChg chg="del mod">
          <ac:chgData name="Fong, Harold@HCAI" userId="80dc0520-06d1-4d00-a38d-4b8f86b56eb5" providerId="ADAL" clId="{FB53FCB4-4189-416F-A9B3-17FF0D458CEB}" dt="2023-09-22T00:03:40.564" v="1602"/>
          <ac:spMkLst>
            <pc:docMk/>
            <pc:sldMk cId="3826559116" sldId="310"/>
            <ac:spMk id="7" creationId="{14D8F759-CBAA-F832-D7EA-CC28E8F3BD17}"/>
          </ac:spMkLst>
        </pc:spChg>
        <pc:spChg chg="add mod">
          <ac:chgData name="Fong, Harold@HCAI" userId="80dc0520-06d1-4d00-a38d-4b8f86b56eb5" providerId="ADAL" clId="{FB53FCB4-4189-416F-A9B3-17FF0D458CEB}" dt="2023-09-22T00:05:27.840" v="1608" actId="14100"/>
          <ac:spMkLst>
            <pc:docMk/>
            <pc:sldMk cId="3826559116" sldId="310"/>
            <ac:spMk id="8" creationId="{B55B6A87-D0D7-8EED-FE21-8DCE321F9E33}"/>
          </ac:spMkLst>
        </pc:spChg>
        <pc:spChg chg="mod">
          <ac:chgData name="Fong, Harold@HCAI" userId="80dc0520-06d1-4d00-a38d-4b8f86b56eb5" providerId="ADAL" clId="{FB53FCB4-4189-416F-A9B3-17FF0D458CEB}" dt="2023-09-22T00:12:42.759" v="1641" actId="20577"/>
          <ac:spMkLst>
            <pc:docMk/>
            <pc:sldMk cId="3826559116" sldId="310"/>
            <ac:spMk id="14340" creationId="{1A127F91-2353-4C98-9AC6-573A69484959}"/>
          </ac:spMkLst>
        </pc:spChg>
        <pc:graphicFrameChg chg="del mod modGraphic">
          <ac:chgData name="Fong, Harold@HCAI" userId="80dc0520-06d1-4d00-a38d-4b8f86b56eb5" providerId="ADAL" clId="{FB53FCB4-4189-416F-A9B3-17FF0D458CEB}" dt="2023-09-22T00:03:40.564" v="1600" actId="478"/>
          <ac:graphicFrameMkLst>
            <pc:docMk/>
            <pc:sldMk cId="3826559116" sldId="310"/>
            <ac:graphicFrameMk id="2" creationId="{FC92781B-3C66-81DE-5910-DD31D62CA2F5}"/>
          </ac:graphicFrameMkLst>
        </pc:graphicFrameChg>
        <pc:picChg chg="mod">
          <ac:chgData name="Fong, Harold@HCAI" userId="80dc0520-06d1-4d00-a38d-4b8f86b56eb5" providerId="ADAL" clId="{FB53FCB4-4189-416F-A9B3-17FF0D458CEB}" dt="2023-09-22T00:04:20.680" v="1603" actId="1076"/>
          <ac:picMkLst>
            <pc:docMk/>
            <pc:sldMk cId="3826559116" sldId="310"/>
            <ac:picMk id="5" creationId="{8408F8E8-6A6C-44B6-B47F-106188EADB5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ong, Harold@HCAI" userId="80dc0520-06d1-4d00-a38d-4b8f86b56eb5" providerId="ADAL" clId="{FB53FCB4-4189-416F-A9B3-17FF0D458CEB}" dt="2023-09-22T00:11:07.761" v="1625"/>
              <pc2:cmMkLst xmlns:pc2="http://schemas.microsoft.com/office/powerpoint/2019/9/main/command">
                <pc:docMk/>
                <pc:sldMk cId="3826559116" sldId="310"/>
                <pc2:cmMk id="{F0B961B2-068A-4DAB-ACD3-AB76628F2A8A}"/>
              </pc2:cmMkLst>
              <pc226:cmRplyChg chg="add">
                <pc226:chgData name="Fong, Harold@HCAI" userId="80dc0520-06d1-4d00-a38d-4b8f86b56eb5" providerId="ADAL" clId="{FB53FCB4-4189-416F-A9B3-17FF0D458CEB}" dt="2023-09-22T00:11:07.761" v="1625"/>
                <pc2:cmRplyMkLst xmlns:pc2="http://schemas.microsoft.com/office/powerpoint/2019/9/main/command">
                  <pc:docMk/>
                  <pc:sldMk cId="3826559116" sldId="310"/>
                  <pc2:cmMk id="{F0B961B2-068A-4DAB-ACD3-AB76628F2A8A}"/>
                  <pc2:cmRplyMk id="{A99975C2-8A50-4A8A-86B8-81EF5271825B}"/>
                </pc2:cmRplyMkLst>
              </pc226:cmRplyChg>
            </pc226:cmChg>
          </p:ext>
        </pc:extLst>
      </pc:sldChg>
      <pc:sldChg chg="del">
        <pc:chgData name="Fong, Harold@HCAI" userId="80dc0520-06d1-4d00-a38d-4b8f86b56eb5" providerId="ADAL" clId="{FB53FCB4-4189-416F-A9B3-17FF0D458CEB}" dt="2023-09-20T22:17:04.963" v="58" actId="2696"/>
        <pc:sldMkLst>
          <pc:docMk/>
          <pc:sldMk cId="414821616" sldId="311"/>
        </pc:sldMkLst>
      </pc:sldChg>
      <pc:sldChg chg="modSp mod ord modCm">
        <pc:chgData name="Fong, Harold@HCAI" userId="80dc0520-06d1-4d00-a38d-4b8f86b56eb5" providerId="ADAL" clId="{FB53FCB4-4189-416F-A9B3-17FF0D458CEB}" dt="2023-09-21T23:57:18.422" v="1568" actId="14100"/>
        <pc:sldMkLst>
          <pc:docMk/>
          <pc:sldMk cId="515341117" sldId="313"/>
        </pc:sldMkLst>
        <pc:spChg chg="mod">
          <ac:chgData name="Fong, Harold@HCAI" userId="80dc0520-06d1-4d00-a38d-4b8f86b56eb5" providerId="ADAL" clId="{FB53FCB4-4189-416F-A9B3-17FF0D458CEB}" dt="2023-09-20T22:43:07.047" v="268"/>
          <ac:spMkLst>
            <pc:docMk/>
            <pc:sldMk cId="515341117" sldId="313"/>
            <ac:spMk id="3" creationId="{553AA485-8755-4AD3-8053-4E6CD80279E1}"/>
          </ac:spMkLst>
        </pc:spChg>
        <pc:spChg chg="mod">
          <ac:chgData name="Fong, Harold@HCAI" userId="80dc0520-06d1-4d00-a38d-4b8f86b56eb5" providerId="ADAL" clId="{FB53FCB4-4189-416F-A9B3-17FF0D458CEB}" dt="2023-09-20T22:43:46.595" v="269"/>
          <ac:spMkLst>
            <pc:docMk/>
            <pc:sldMk cId="515341117" sldId="313"/>
            <ac:spMk id="14340" creationId="{1A127F91-2353-4C98-9AC6-573A69484959}"/>
          </ac:spMkLst>
        </pc:spChg>
        <pc:picChg chg="mod">
          <ac:chgData name="Fong, Harold@HCAI" userId="80dc0520-06d1-4d00-a38d-4b8f86b56eb5" providerId="ADAL" clId="{FB53FCB4-4189-416F-A9B3-17FF0D458CEB}" dt="2023-09-21T23:57:18.422" v="1568" actId="14100"/>
          <ac:picMkLst>
            <pc:docMk/>
            <pc:sldMk cId="515341117" sldId="313"/>
            <ac:picMk id="2050" creationId="{A028D13C-B9C9-4219-64C3-E3C17F4ECA0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ong, Harold@HCAI" userId="80dc0520-06d1-4d00-a38d-4b8f86b56eb5" providerId="ADAL" clId="{FB53FCB4-4189-416F-A9B3-17FF0D458CEB}" dt="2023-09-20T22:44:10.060" v="270"/>
              <pc2:cmMkLst xmlns:pc2="http://schemas.microsoft.com/office/powerpoint/2019/9/main/command">
                <pc:docMk/>
                <pc:sldMk cId="515341117" sldId="313"/>
                <pc2:cmMk id="{7E105C8B-E48E-464A-BBC8-D3742F22F73D}"/>
              </pc2:cmMkLst>
              <pc226:cmRplyChg chg="add">
                <pc226:chgData name="Fong, Harold@HCAI" userId="80dc0520-06d1-4d00-a38d-4b8f86b56eb5" providerId="ADAL" clId="{FB53FCB4-4189-416F-A9B3-17FF0D458CEB}" dt="2023-09-20T22:44:10.060" v="270"/>
                <pc2:cmRplyMkLst xmlns:pc2="http://schemas.microsoft.com/office/powerpoint/2019/9/main/command">
                  <pc:docMk/>
                  <pc:sldMk cId="515341117" sldId="313"/>
                  <pc2:cmMk id="{7E105C8B-E48E-464A-BBC8-D3742F22F73D}"/>
                  <pc2:cmRplyMk id="{6D4BC5FF-0E58-4438-AA3D-6D5CBB3095B6}"/>
                </pc2:cmRplyMkLst>
              </pc226:cmRplyChg>
            </pc226:cmChg>
          </p:ext>
        </pc:extLst>
      </pc:sldChg>
      <pc:sldChg chg="del">
        <pc:chgData name="Fong, Harold@HCAI" userId="80dc0520-06d1-4d00-a38d-4b8f86b56eb5" providerId="ADAL" clId="{FB53FCB4-4189-416F-A9B3-17FF0D458CEB}" dt="2023-09-20T22:17:13.157" v="59" actId="2696"/>
        <pc:sldMkLst>
          <pc:docMk/>
          <pc:sldMk cId="836151495" sldId="314"/>
        </pc:sldMkLst>
      </pc:sldChg>
      <pc:sldChg chg="del">
        <pc:chgData name="Fong, Harold@HCAI" userId="80dc0520-06d1-4d00-a38d-4b8f86b56eb5" providerId="ADAL" clId="{FB53FCB4-4189-416F-A9B3-17FF0D458CEB}" dt="2023-09-22T00:31:24.752" v="1661" actId="2696"/>
        <pc:sldMkLst>
          <pc:docMk/>
          <pc:sldMk cId="3081884342" sldId="315"/>
        </pc:sldMkLst>
      </pc:sldChg>
      <pc:sldChg chg="modSp mod ord modCm">
        <pc:chgData name="Fong, Harold@HCAI" userId="80dc0520-06d1-4d00-a38d-4b8f86b56eb5" providerId="ADAL" clId="{FB53FCB4-4189-416F-A9B3-17FF0D458CEB}" dt="2023-09-22T00:18:26.216" v="1647"/>
        <pc:sldMkLst>
          <pc:docMk/>
          <pc:sldMk cId="1131357133" sldId="316"/>
        </pc:sldMkLst>
        <pc:spChg chg="mod">
          <ac:chgData name="Fong, Harold@HCAI" userId="80dc0520-06d1-4d00-a38d-4b8f86b56eb5" providerId="ADAL" clId="{FB53FCB4-4189-416F-A9B3-17FF0D458CEB}" dt="2023-09-20T22:26:47.644" v="263" actId="20577"/>
          <ac:spMkLst>
            <pc:docMk/>
            <pc:sldMk cId="1131357133" sldId="316"/>
            <ac:spMk id="3" creationId="{553AA485-8755-4AD3-8053-4E6CD80279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ong, Harold@HCAI" userId="80dc0520-06d1-4d00-a38d-4b8f86b56eb5" providerId="ADAL" clId="{FB53FCB4-4189-416F-A9B3-17FF0D458CEB}" dt="2023-09-20T22:27:11.841" v="264"/>
              <pc2:cmMkLst xmlns:pc2="http://schemas.microsoft.com/office/powerpoint/2019/9/main/command">
                <pc:docMk/>
                <pc:sldMk cId="1131357133" sldId="316"/>
                <pc2:cmMk id="{7A8DA630-6B60-4800-9ED9-F26E9DD74CC8}"/>
              </pc2:cmMkLst>
              <pc226:cmRplyChg chg="add">
                <pc226:chgData name="Fong, Harold@HCAI" userId="80dc0520-06d1-4d00-a38d-4b8f86b56eb5" providerId="ADAL" clId="{FB53FCB4-4189-416F-A9B3-17FF0D458CEB}" dt="2023-09-20T22:27:11.841" v="264"/>
                <pc2:cmRplyMkLst xmlns:pc2="http://schemas.microsoft.com/office/powerpoint/2019/9/main/command">
                  <pc:docMk/>
                  <pc:sldMk cId="1131357133" sldId="316"/>
                  <pc2:cmMk id="{7A8DA630-6B60-4800-9ED9-F26E9DD74CC8}"/>
                  <pc2:cmRplyMk id="{391FA939-7ABF-4455-98EE-51149C5DD4AC}"/>
                </pc2:cmRplyMkLst>
              </pc226:cmRplyChg>
            </pc226:cmChg>
          </p:ext>
        </pc:extLst>
      </pc:sldChg>
      <pc:sldChg chg="modSp mod ord">
        <pc:chgData name="Fong, Harold@HCAI" userId="80dc0520-06d1-4d00-a38d-4b8f86b56eb5" providerId="ADAL" clId="{FB53FCB4-4189-416F-A9B3-17FF0D458CEB}" dt="2023-09-22T00:29:09.691" v="1659"/>
        <pc:sldMkLst>
          <pc:docMk/>
          <pc:sldMk cId="470949101" sldId="317"/>
        </pc:sldMkLst>
        <pc:spChg chg="mod">
          <ac:chgData name="Fong, Harold@HCAI" userId="80dc0520-06d1-4d00-a38d-4b8f86b56eb5" providerId="ADAL" clId="{FB53FCB4-4189-416F-A9B3-17FF0D458CEB}" dt="2023-09-21T22:44:45.427" v="773" actId="20577"/>
          <ac:spMkLst>
            <pc:docMk/>
            <pc:sldMk cId="470949101" sldId="317"/>
            <ac:spMk id="3" creationId="{553AA485-8755-4AD3-8053-4E6CD80279E1}"/>
          </ac:spMkLst>
        </pc:spChg>
        <pc:spChg chg="mod">
          <ac:chgData name="Fong, Harold@HCAI" userId="80dc0520-06d1-4d00-a38d-4b8f86b56eb5" providerId="ADAL" clId="{FB53FCB4-4189-416F-A9B3-17FF0D458CEB}" dt="2023-09-21T22:41:37.918" v="622" actId="14100"/>
          <ac:spMkLst>
            <pc:docMk/>
            <pc:sldMk cId="470949101" sldId="317"/>
            <ac:spMk id="14340" creationId="{1A127F91-2353-4C98-9AC6-573A69484959}"/>
          </ac:spMkLst>
        </pc:spChg>
      </pc:sldChg>
      <pc:sldChg chg="del">
        <pc:chgData name="Fong, Harold@HCAI" userId="80dc0520-06d1-4d00-a38d-4b8f86b56eb5" providerId="ADAL" clId="{FB53FCB4-4189-416F-A9B3-17FF0D458CEB}" dt="2023-09-21T22:58:10.080" v="782" actId="2696"/>
        <pc:sldMkLst>
          <pc:docMk/>
          <pc:sldMk cId="2351383833" sldId="318"/>
        </pc:sldMkLst>
      </pc:sldChg>
      <pc:sldChg chg="ord modCm">
        <pc:chgData name="Fong, Harold@HCAI" userId="80dc0520-06d1-4d00-a38d-4b8f86b56eb5" providerId="ADAL" clId="{FB53FCB4-4189-416F-A9B3-17FF0D458CEB}" dt="2023-09-21T22:57:14.921" v="779"/>
        <pc:sldMkLst>
          <pc:docMk/>
          <pc:sldMk cId="4250792676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ong, Harold@HCAI" userId="80dc0520-06d1-4d00-a38d-4b8f86b56eb5" providerId="ADAL" clId="{FB53FCB4-4189-416F-A9B3-17FF0D458CEB}" dt="2023-09-21T22:56:43.593" v="777"/>
              <pc2:cmMkLst xmlns:pc2="http://schemas.microsoft.com/office/powerpoint/2019/9/main/command">
                <pc:docMk/>
                <pc:sldMk cId="4250792676" sldId="319"/>
                <pc2:cmMk id="{22EDFED6-7A01-4D13-8F4B-0E972DB2D5D4}"/>
              </pc2:cmMkLst>
              <pc226:cmRplyChg chg="add">
                <pc226:chgData name="Fong, Harold@HCAI" userId="80dc0520-06d1-4d00-a38d-4b8f86b56eb5" providerId="ADAL" clId="{FB53FCB4-4189-416F-A9B3-17FF0D458CEB}" dt="2023-09-21T22:56:43.593" v="777"/>
                <pc2:cmRplyMkLst xmlns:pc2="http://schemas.microsoft.com/office/powerpoint/2019/9/main/command">
                  <pc:docMk/>
                  <pc:sldMk cId="4250792676" sldId="319"/>
                  <pc2:cmMk id="{22EDFED6-7A01-4D13-8F4B-0E972DB2D5D4}"/>
                  <pc2:cmRplyMk id="{20BBD6B8-DAC8-45EE-A7C1-DD53E8888A92}"/>
                </pc2:cmRplyMkLst>
              </pc226:cmRplyChg>
            </pc226:cmChg>
          </p:ext>
        </pc:extLst>
      </pc:sldChg>
      <pc:sldChg chg="modSp mod ord modCm">
        <pc:chgData name="Fong, Harold@HCAI" userId="80dc0520-06d1-4d00-a38d-4b8f86b56eb5" providerId="ADAL" clId="{FB53FCB4-4189-416F-A9B3-17FF0D458CEB}" dt="2023-09-22T00:33:15.783" v="1667"/>
        <pc:sldMkLst>
          <pc:docMk/>
          <pc:sldMk cId="4274670544" sldId="320"/>
        </pc:sldMkLst>
        <pc:spChg chg="mod">
          <ac:chgData name="Fong, Harold@HCAI" userId="80dc0520-06d1-4d00-a38d-4b8f86b56eb5" providerId="ADAL" clId="{FB53FCB4-4189-416F-A9B3-17FF0D458CEB}" dt="2023-09-21T23:05:38.281" v="797" actId="20577"/>
          <ac:spMkLst>
            <pc:docMk/>
            <pc:sldMk cId="4274670544" sldId="320"/>
            <ac:spMk id="14340" creationId="{1A127F91-2353-4C98-9AC6-573A694849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Fong, Harold@HCAI" userId="80dc0520-06d1-4d00-a38d-4b8f86b56eb5" providerId="ADAL" clId="{FB53FCB4-4189-416F-A9B3-17FF0D458CEB}" dt="2023-09-21T23:07:28.365" v="819"/>
              <pc2:cmMkLst xmlns:pc2="http://schemas.microsoft.com/office/powerpoint/2019/9/main/command">
                <pc:docMk/>
                <pc:sldMk cId="4274670544" sldId="320"/>
                <pc2:cmMk id="{19B0221E-A05C-49B5-B150-E39E23F2009E}"/>
              </pc2:cmMkLst>
              <pc226:cmRplyChg chg="add">
                <pc226:chgData name="Fong, Harold@HCAI" userId="80dc0520-06d1-4d00-a38d-4b8f86b56eb5" providerId="ADAL" clId="{FB53FCB4-4189-416F-A9B3-17FF0D458CEB}" dt="2023-09-21T23:07:28.365" v="819"/>
                <pc2:cmRplyMkLst xmlns:pc2="http://schemas.microsoft.com/office/powerpoint/2019/9/main/command">
                  <pc:docMk/>
                  <pc:sldMk cId="4274670544" sldId="320"/>
                  <pc2:cmMk id="{19B0221E-A05C-49B5-B150-E39E23F2009E}"/>
                  <pc2:cmRplyMk id="{C1B85511-CB21-438E-97E1-A5915CE8B6FF}"/>
                </pc2:cmRplyMkLst>
              </pc226:cmRplyChg>
            </pc226:cmChg>
          </p:ext>
        </pc:extLst>
      </pc:sldChg>
      <pc:sldChg chg="ord">
        <pc:chgData name="Fong, Harold@HCAI" userId="80dc0520-06d1-4d00-a38d-4b8f86b56eb5" providerId="ADAL" clId="{FB53FCB4-4189-416F-A9B3-17FF0D458CEB}" dt="2023-09-21T22:57:24.945" v="781"/>
        <pc:sldMkLst>
          <pc:docMk/>
          <pc:sldMk cId="2260201164" sldId="321"/>
        </pc:sldMkLst>
      </pc:sldChg>
      <pc:sldChg chg="modSp mod ord">
        <pc:chgData name="Fong, Harold@HCAI" userId="80dc0520-06d1-4d00-a38d-4b8f86b56eb5" providerId="ADAL" clId="{FB53FCB4-4189-416F-A9B3-17FF0D458CEB}" dt="2023-09-22T00:32:43.415" v="1665"/>
        <pc:sldMkLst>
          <pc:docMk/>
          <pc:sldMk cId="1967718672" sldId="322"/>
        </pc:sldMkLst>
        <pc:spChg chg="mod">
          <ac:chgData name="Fong, Harold@HCAI" userId="80dc0520-06d1-4d00-a38d-4b8f86b56eb5" providerId="ADAL" clId="{FB53FCB4-4189-416F-A9B3-17FF0D458CEB}" dt="2023-09-21T23:33:12.098" v="1527" actId="20577"/>
          <ac:spMkLst>
            <pc:docMk/>
            <pc:sldMk cId="1967718672" sldId="322"/>
            <ac:spMk id="2" creationId="{F3AC92CF-6B6D-459E-AF33-D807EBD4100B}"/>
          </ac:spMkLst>
        </pc:spChg>
        <pc:spChg chg="mod">
          <ac:chgData name="Fong, Harold@HCAI" userId="80dc0520-06d1-4d00-a38d-4b8f86b56eb5" providerId="ADAL" clId="{FB53FCB4-4189-416F-A9B3-17FF0D458CEB}" dt="2023-09-21T08:14:34.342" v="272" actId="27636"/>
          <ac:spMkLst>
            <pc:docMk/>
            <pc:sldMk cId="1967718672" sldId="322"/>
            <ac:spMk id="3" creationId="{8C8B2E0C-999F-493A-A8D8-3D1F32DB60A2}"/>
          </ac:spMkLst>
        </pc:spChg>
      </pc:sldChg>
      <pc:sldChg chg="new del">
        <pc:chgData name="Fong, Harold@HCAI" userId="80dc0520-06d1-4d00-a38d-4b8f86b56eb5" providerId="ADAL" clId="{FB53FCB4-4189-416F-A9B3-17FF0D458CEB}" dt="2023-09-20T22:42:25.052" v="267" actId="2696"/>
        <pc:sldMkLst>
          <pc:docMk/>
          <pc:sldMk cId="2872342701" sldId="322"/>
        </pc:sldMkLst>
      </pc:sldChg>
      <pc:sldChg chg="del">
        <pc:chgData name="Fong, Harold@HCAI" userId="80dc0520-06d1-4d00-a38d-4b8f86b56eb5" providerId="ADAL" clId="{FB53FCB4-4189-416F-A9B3-17FF0D458CEB}" dt="2023-09-21T22:22:26.370" v="560" actId="2696"/>
        <pc:sldMkLst>
          <pc:docMk/>
          <pc:sldMk cId="2197527397" sldId="323"/>
        </pc:sldMkLst>
      </pc:sldChg>
      <pc:sldChg chg="modSp add mod">
        <pc:chgData name="Fong, Harold@HCAI" userId="80dc0520-06d1-4d00-a38d-4b8f86b56eb5" providerId="ADAL" clId="{FB53FCB4-4189-416F-A9B3-17FF0D458CEB}" dt="2023-09-21T22:19:46.735" v="547" actId="14100"/>
        <pc:sldMkLst>
          <pc:docMk/>
          <pc:sldMk cId="232837314" sldId="325"/>
        </pc:sldMkLst>
        <pc:spChg chg="mod">
          <ac:chgData name="Fong, Harold@HCAI" userId="80dc0520-06d1-4d00-a38d-4b8f86b56eb5" providerId="ADAL" clId="{FB53FCB4-4189-416F-A9B3-17FF0D458CEB}" dt="2023-09-21T22:19:31.107" v="546"/>
          <ac:spMkLst>
            <pc:docMk/>
            <pc:sldMk cId="232837314" sldId="325"/>
            <ac:spMk id="3" creationId="{553AA485-8755-4AD3-8053-4E6CD80279E1}"/>
          </ac:spMkLst>
        </pc:spChg>
        <pc:spChg chg="mod">
          <ac:chgData name="Fong, Harold@HCAI" userId="80dc0520-06d1-4d00-a38d-4b8f86b56eb5" providerId="ADAL" clId="{FB53FCB4-4189-416F-A9B3-17FF0D458CEB}" dt="2023-09-21T22:19:46.735" v="547" actId="14100"/>
          <ac:spMkLst>
            <pc:docMk/>
            <pc:sldMk cId="232837314" sldId="325"/>
            <ac:spMk id="14340" creationId="{1A127F91-2353-4C98-9AC6-573A69484959}"/>
          </ac:spMkLst>
        </pc:spChg>
      </pc:sldChg>
      <pc:sldChg chg="addSp delSp modSp new del mod">
        <pc:chgData name="Fong, Harold@HCAI" userId="80dc0520-06d1-4d00-a38d-4b8f86b56eb5" providerId="ADAL" clId="{FB53FCB4-4189-416F-A9B3-17FF0D458CEB}" dt="2023-09-21T22:17:31.680" v="543" actId="2696"/>
        <pc:sldMkLst>
          <pc:docMk/>
          <pc:sldMk cId="549577397" sldId="325"/>
        </pc:sldMkLst>
        <pc:spChg chg="mod">
          <ac:chgData name="Fong, Harold@HCAI" userId="80dc0520-06d1-4d00-a38d-4b8f86b56eb5" providerId="ADAL" clId="{FB53FCB4-4189-416F-A9B3-17FF0D458CEB}" dt="2023-09-21T21:43:59.587" v="291" actId="20577"/>
          <ac:spMkLst>
            <pc:docMk/>
            <pc:sldMk cId="549577397" sldId="325"/>
            <ac:spMk id="2" creationId="{4519155D-A1A3-839D-5FCD-D933D45E7B36}"/>
          </ac:spMkLst>
        </pc:spChg>
        <pc:spChg chg="add del mod">
          <ac:chgData name="Fong, Harold@HCAI" userId="80dc0520-06d1-4d00-a38d-4b8f86b56eb5" providerId="ADAL" clId="{FB53FCB4-4189-416F-A9B3-17FF0D458CEB}" dt="2023-09-21T21:44:51.258" v="305" actId="478"/>
          <ac:spMkLst>
            <pc:docMk/>
            <pc:sldMk cId="549577397" sldId="325"/>
            <ac:spMk id="4" creationId="{4AF05E1B-6ED9-52A3-7418-15735020AEAF}"/>
          </ac:spMkLst>
        </pc:spChg>
        <pc:spChg chg="add mod">
          <ac:chgData name="Fong, Harold@HCAI" userId="80dc0520-06d1-4d00-a38d-4b8f86b56eb5" providerId="ADAL" clId="{FB53FCB4-4189-416F-A9B3-17FF0D458CEB}" dt="2023-09-21T22:05:42.376" v="503" actId="255"/>
          <ac:spMkLst>
            <pc:docMk/>
            <pc:sldMk cId="549577397" sldId="325"/>
            <ac:spMk id="6" creationId="{D3DD7825-954E-53C6-DE7E-6CD45496C8DD}"/>
          </ac:spMkLst>
        </pc:spChg>
      </pc:sldChg>
      <pc:sldChg chg="modSp add mod">
        <pc:chgData name="Fong, Harold@HCAI" userId="80dc0520-06d1-4d00-a38d-4b8f86b56eb5" providerId="ADAL" clId="{FB53FCB4-4189-416F-A9B3-17FF0D458CEB}" dt="2023-09-21T22:28:49.010" v="597" actId="20577"/>
        <pc:sldMkLst>
          <pc:docMk/>
          <pc:sldMk cId="3404858171" sldId="326"/>
        </pc:sldMkLst>
        <pc:spChg chg="mod">
          <ac:chgData name="Fong, Harold@HCAI" userId="80dc0520-06d1-4d00-a38d-4b8f86b56eb5" providerId="ADAL" clId="{FB53FCB4-4189-416F-A9B3-17FF0D458CEB}" dt="2023-09-21T22:21:42.498" v="553"/>
          <ac:spMkLst>
            <pc:docMk/>
            <pc:sldMk cId="3404858171" sldId="326"/>
            <ac:spMk id="3" creationId="{553AA485-8755-4AD3-8053-4E6CD80279E1}"/>
          </ac:spMkLst>
        </pc:spChg>
        <pc:spChg chg="mod">
          <ac:chgData name="Fong, Harold@HCAI" userId="80dc0520-06d1-4d00-a38d-4b8f86b56eb5" providerId="ADAL" clId="{FB53FCB4-4189-416F-A9B3-17FF0D458CEB}" dt="2023-09-21T22:28:49.010" v="597" actId="20577"/>
          <ac:spMkLst>
            <pc:docMk/>
            <pc:sldMk cId="3404858171" sldId="326"/>
            <ac:spMk id="14340" creationId="{1A127F91-2353-4C98-9AC6-573A69484959}"/>
          </ac:spMkLst>
        </pc:spChg>
      </pc:sldChg>
      <pc:sldChg chg="modSp add del mod">
        <pc:chgData name="Fong, Harold@HCAI" userId="80dc0520-06d1-4d00-a38d-4b8f86b56eb5" providerId="ADAL" clId="{FB53FCB4-4189-416F-A9B3-17FF0D458CEB}" dt="2023-09-21T22:55:35.864" v="776" actId="2696"/>
        <pc:sldMkLst>
          <pc:docMk/>
          <pc:sldMk cId="702607734" sldId="327"/>
        </pc:sldMkLst>
        <pc:spChg chg="mod">
          <ac:chgData name="Fong, Harold@HCAI" userId="80dc0520-06d1-4d00-a38d-4b8f86b56eb5" providerId="ADAL" clId="{FB53FCB4-4189-416F-A9B3-17FF0D458CEB}" dt="2023-09-21T22:27:42.237" v="577" actId="20577"/>
          <ac:spMkLst>
            <pc:docMk/>
            <pc:sldMk cId="702607734" sldId="327"/>
            <ac:spMk id="3" creationId="{553AA485-8755-4AD3-8053-4E6CD80279E1}"/>
          </ac:spMkLst>
        </pc:spChg>
        <pc:spChg chg="mod">
          <ac:chgData name="Fong, Harold@HCAI" userId="80dc0520-06d1-4d00-a38d-4b8f86b56eb5" providerId="ADAL" clId="{FB53FCB4-4189-416F-A9B3-17FF0D458CEB}" dt="2023-09-21T22:26:55.136" v="569" actId="14100"/>
          <ac:spMkLst>
            <pc:docMk/>
            <pc:sldMk cId="702607734" sldId="327"/>
            <ac:spMk id="14340" creationId="{1A127F91-2353-4C98-9AC6-573A69484959}"/>
          </ac:spMkLst>
        </pc:spChg>
      </pc:sldChg>
      <pc:sldChg chg="modSp add del mod">
        <pc:chgData name="Fong, Harold@HCAI" userId="80dc0520-06d1-4d00-a38d-4b8f86b56eb5" providerId="ADAL" clId="{FB53FCB4-4189-416F-A9B3-17FF0D458CEB}" dt="2023-09-22T00:30:53.622" v="1660" actId="2696"/>
        <pc:sldMkLst>
          <pc:docMk/>
          <pc:sldMk cId="2673247934" sldId="327"/>
        </pc:sldMkLst>
        <pc:spChg chg="mod">
          <ac:chgData name="Fong, Harold@HCAI" userId="80dc0520-06d1-4d00-a38d-4b8f86b56eb5" providerId="ADAL" clId="{FB53FCB4-4189-416F-A9B3-17FF0D458CEB}" dt="2023-09-21T23:07:04.831" v="818" actId="20577"/>
          <ac:spMkLst>
            <pc:docMk/>
            <pc:sldMk cId="2673247934" sldId="327"/>
            <ac:spMk id="7" creationId="{14D8F759-CBAA-F832-D7EA-CC28E8F3BD17}"/>
          </ac:spMkLst>
        </pc:spChg>
        <pc:spChg chg="mod">
          <ac:chgData name="Fong, Harold@HCAI" userId="80dc0520-06d1-4d00-a38d-4b8f86b56eb5" providerId="ADAL" clId="{FB53FCB4-4189-416F-A9B3-17FF0D458CEB}" dt="2023-09-21T23:06:02.896" v="810" actId="20577"/>
          <ac:spMkLst>
            <pc:docMk/>
            <pc:sldMk cId="2673247934" sldId="327"/>
            <ac:spMk id="14340" creationId="{1A127F91-2353-4C98-9AC6-573A69484959}"/>
          </ac:spMkLst>
        </pc:spChg>
      </pc:sldChg>
      <pc:sldChg chg="modSp add mod">
        <pc:chgData name="Fong, Harold@HCAI" userId="80dc0520-06d1-4d00-a38d-4b8f86b56eb5" providerId="ADAL" clId="{FB53FCB4-4189-416F-A9B3-17FF0D458CEB}" dt="2023-09-21T23:14:58.714" v="1125" actId="20577"/>
        <pc:sldMkLst>
          <pc:docMk/>
          <pc:sldMk cId="4192124646" sldId="328"/>
        </pc:sldMkLst>
        <pc:spChg chg="mod">
          <ac:chgData name="Fong, Harold@HCAI" userId="80dc0520-06d1-4d00-a38d-4b8f86b56eb5" providerId="ADAL" clId="{FB53FCB4-4189-416F-A9B3-17FF0D458CEB}" dt="2023-09-21T23:14:58.714" v="1125" actId="20577"/>
          <ac:spMkLst>
            <pc:docMk/>
            <pc:sldMk cId="4192124646" sldId="328"/>
            <ac:spMk id="3" creationId="{553AA485-8755-4AD3-8053-4E6CD80279E1}"/>
          </ac:spMkLst>
        </pc:spChg>
      </pc:sldChg>
      <pc:sldChg chg="addSp delSp modSp new mod">
        <pc:chgData name="Fong, Harold@HCAI" userId="80dc0520-06d1-4d00-a38d-4b8f86b56eb5" providerId="ADAL" clId="{FB53FCB4-4189-416F-A9B3-17FF0D458CEB}" dt="2023-09-21T23:56:09.767" v="1565" actId="255"/>
        <pc:sldMkLst>
          <pc:docMk/>
          <pc:sldMk cId="3157319157" sldId="329"/>
        </pc:sldMkLst>
        <pc:spChg chg="mod">
          <ac:chgData name="Fong, Harold@HCAI" userId="80dc0520-06d1-4d00-a38d-4b8f86b56eb5" providerId="ADAL" clId="{FB53FCB4-4189-416F-A9B3-17FF0D458CEB}" dt="2023-09-21T23:55:54.621" v="1563" actId="14100"/>
          <ac:spMkLst>
            <pc:docMk/>
            <pc:sldMk cId="3157319157" sldId="329"/>
            <ac:spMk id="2" creationId="{86CBC32A-07A0-FC9D-9120-364730731ACF}"/>
          </ac:spMkLst>
        </pc:spChg>
        <pc:spChg chg="del">
          <ac:chgData name="Fong, Harold@HCAI" userId="80dc0520-06d1-4d00-a38d-4b8f86b56eb5" providerId="ADAL" clId="{FB53FCB4-4189-416F-A9B3-17FF0D458CEB}" dt="2023-09-21T23:53:44.609" v="1529" actId="931"/>
          <ac:spMkLst>
            <pc:docMk/>
            <pc:sldMk cId="3157319157" sldId="329"/>
            <ac:spMk id="3" creationId="{44E9D900-9D00-E821-C743-E6642448A9F4}"/>
          </ac:spMkLst>
        </pc:spChg>
        <pc:spChg chg="mod">
          <ac:chgData name="Fong, Harold@HCAI" userId="80dc0520-06d1-4d00-a38d-4b8f86b56eb5" providerId="ADAL" clId="{FB53FCB4-4189-416F-A9B3-17FF0D458CEB}" dt="2023-09-21T23:56:09.767" v="1565" actId="255"/>
          <ac:spMkLst>
            <pc:docMk/>
            <pc:sldMk cId="3157319157" sldId="329"/>
            <ac:spMk id="4" creationId="{6F249979-B2BC-2F3F-3C0D-B4A0A6EC577F}"/>
          </ac:spMkLst>
        </pc:spChg>
        <pc:picChg chg="add mod">
          <ac:chgData name="Fong, Harold@HCAI" userId="80dc0520-06d1-4d00-a38d-4b8f86b56eb5" providerId="ADAL" clId="{FB53FCB4-4189-416F-A9B3-17FF0D458CEB}" dt="2023-09-21T23:54:07.274" v="1531" actId="14100"/>
          <ac:picMkLst>
            <pc:docMk/>
            <pc:sldMk cId="3157319157" sldId="329"/>
            <ac:picMk id="6" creationId="{0DE8FB66-9F2E-B57A-0535-4C049869AE76}"/>
          </ac:picMkLst>
        </pc:picChg>
      </pc:sldChg>
    </pc:docChg>
  </pc:docChgLst>
  <pc:docChgLst>
    <pc:chgData name="Ramson, Kimberly@HCAI" userId="1f81da25-9131-48a3-b076-e9c30a3dda14" providerId="ADAL" clId="{870564B6-0DD0-4C54-A955-42BACEE0FC9C}"/>
    <pc:docChg chg="custSel modSld">
      <pc:chgData name="Ramson, Kimberly@HCAI" userId="1f81da25-9131-48a3-b076-e9c30a3dda14" providerId="ADAL" clId="{870564B6-0DD0-4C54-A955-42BACEE0FC9C}" dt="2024-01-26T20:51:10.443" v="22"/>
      <pc:docMkLst>
        <pc:docMk/>
      </pc:docMkLst>
      <pc:sldChg chg="addCm delCm">
        <pc:chgData name="Ramson, Kimberly@HCAI" userId="1f81da25-9131-48a3-b076-e9c30a3dda14" providerId="ADAL" clId="{870564B6-0DD0-4C54-A955-42BACEE0FC9C}" dt="2024-01-26T20:50:32.638" v="18"/>
        <pc:sldMkLst>
          <pc:docMk/>
          <pc:sldMk cId="3132282803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Ramson, Kimberly@HCAI" userId="1f81da25-9131-48a3-b076-e9c30a3dda14" providerId="ADAL" clId="{870564B6-0DD0-4C54-A955-42BACEE0FC9C}" dt="2024-01-26T20:50:25.204" v="17"/>
              <pc2:cmMkLst xmlns:pc2="http://schemas.microsoft.com/office/powerpoint/2019/9/main/command">
                <pc:docMk/>
                <pc:sldMk cId="3132282803" sldId="287"/>
                <pc2:cmMk id="{A7C87CB5-A851-4EA3-A8FB-523D64B5621D}"/>
              </pc2:cmMkLst>
            </pc226:cmChg>
            <pc226:cmChg xmlns:pc226="http://schemas.microsoft.com/office/powerpoint/2022/06/main/command" chg="add del">
              <pc226:chgData name="Ramson, Kimberly@HCAI" userId="1f81da25-9131-48a3-b076-e9c30a3dda14" providerId="ADAL" clId="{870564B6-0DD0-4C54-A955-42BACEE0FC9C}" dt="2024-01-26T20:50:32.638" v="18"/>
              <pc2:cmMkLst xmlns:pc2="http://schemas.microsoft.com/office/powerpoint/2019/9/main/command">
                <pc:docMk/>
                <pc:sldMk cId="3132282803" sldId="287"/>
                <pc2:cmMk id="{86A099DE-516B-4C1C-8E84-BCD674CE5E9B}"/>
              </pc2:cmMkLst>
            </pc226:cmChg>
          </p:ext>
        </pc:extLst>
      </pc:sldChg>
      <pc:sldChg chg="addCm delCm modCm">
        <pc:chgData name="Ramson, Kimberly@HCAI" userId="1f81da25-9131-48a3-b076-e9c30a3dda14" providerId="ADAL" clId="{870564B6-0DD0-4C54-A955-42BACEE0FC9C}" dt="2024-01-26T20:51:10.443" v="22"/>
        <pc:sldMkLst>
          <pc:docMk/>
          <pc:sldMk cId="1023281374" sldId="2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Ramson, Kimberly@HCAI" userId="1f81da25-9131-48a3-b076-e9c30a3dda14" providerId="ADAL" clId="{870564B6-0DD0-4C54-A955-42BACEE0FC9C}" dt="2024-01-26T20:51:10.443" v="22"/>
              <pc2:cmMkLst xmlns:pc2="http://schemas.microsoft.com/office/powerpoint/2019/9/main/command">
                <pc:docMk/>
                <pc:sldMk cId="1023281374" sldId="296"/>
                <pc2:cmMk id="{EE785806-8ED7-4BA0-966F-A35241B1FE1A}"/>
              </pc2:cmMkLst>
              <pc226:cmRplyChg chg="add">
                <pc226:chgData name="Ramson, Kimberly@HCAI" userId="1f81da25-9131-48a3-b076-e9c30a3dda14" providerId="ADAL" clId="{870564B6-0DD0-4C54-A955-42BACEE0FC9C}" dt="2024-01-26T20:49:50.415" v="15"/>
                <pc2:cmRplyMkLst xmlns:pc2="http://schemas.microsoft.com/office/powerpoint/2019/9/main/command">
                  <pc:docMk/>
                  <pc:sldMk cId="1023281374" sldId="296"/>
                  <pc2:cmMk id="{EE785806-8ED7-4BA0-966F-A35241B1FE1A}"/>
                  <pc2:cmRplyMk id="{27E9DB42-8D2D-4D30-BB68-F7ED7940B262}"/>
                </pc2:cmRplyMkLst>
              </pc226:cmRplyChg>
            </pc226:cmChg>
          </p:ext>
        </pc:extLst>
      </pc:sldChg>
      <pc:sldChg chg="addCm delCm">
        <pc:chgData name="Ramson, Kimberly@HCAI" userId="1f81da25-9131-48a3-b076-e9c30a3dda14" providerId="ADAL" clId="{870564B6-0DD0-4C54-A955-42BACEE0FC9C}" dt="2024-01-26T20:51:03.012" v="21"/>
        <pc:sldMkLst>
          <pc:docMk/>
          <pc:sldMk cId="470949101" sldId="3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Ramson, Kimberly@HCAI" userId="1f81da25-9131-48a3-b076-e9c30a3dda14" providerId="ADAL" clId="{870564B6-0DD0-4C54-A955-42BACEE0FC9C}" dt="2024-01-26T20:51:03.012" v="21"/>
              <pc2:cmMkLst xmlns:pc2="http://schemas.microsoft.com/office/powerpoint/2019/9/main/command">
                <pc:docMk/>
                <pc:sldMk cId="470949101" sldId="317"/>
                <pc2:cmMk id="{68A79592-2CFB-417F-815E-7FCF21ED5BAB}"/>
              </pc2:cmMkLst>
            </pc226:cmChg>
          </p:ext>
        </pc:extLst>
      </pc:sldChg>
      <pc:sldChg chg="addCm delCm">
        <pc:chgData name="Ramson, Kimberly@HCAI" userId="1f81da25-9131-48a3-b076-e9c30a3dda14" providerId="ADAL" clId="{870564B6-0DD0-4C54-A955-42BACEE0FC9C}" dt="2024-01-26T20:50:40.515" v="19"/>
        <pc:sldMkLst>
          <pc:docMk/>
          <pc:sldMk cId="1687490463" sldId="3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Ramson, Kimberly@HCAI" userId="1f81da25-9131-48a3-b076-e9c30a3dda14" providerId="ADAL" clId="{870564B6-0DD0-4C54-A955-42BACEE0FC9C}" dt="2024-01-26T20:50:40.515" v="19"/>
              <pc2:cmMkLst xmlns:pc2="http://schemas.microsoft.com/office/powerpoint/2019/9/main/command">
                <pc:docMk/>
                <pc:sldMk cId="1687490463" sldId="330"/>
                <pc2:cmMk id="{64507455-FEEC-4197-838F-28DE6C16BCE1}"/>
              </pc2:cmMkLst>
            </pc226:cmChg>
          </p:ext>
        </pc:extLst>
      </pc:sldChg>
      <pc:sldChg chg="modSp mod addCm delCm modCm">
        <pc:chgData name="Ramson, Kimberly@HCAI" userId="1f81da25-9131-48a3-b076-e9c30a3dda14" providerId="ADAL" clId="{870564B6-0DD0-4C54-A955-42BACEE0FC9C}" dt="2024-01-26T20:50:13.627" v="16"/>
        <pc:sldMkLst>
          <pc:docMk/>
          <pc:sldMk cId="2786583348" sldId="332"/>
        </pc:sldMkLst>
        <pc:spChg chg="mod">
          <ac:chgData name="Ramson, Kimberly@HCAI" userId="1f81da25-9131-48a3-b076-e9c30a3dda14" providerId="ADAL" clId="{870564B6-0DD0-4C54-A955-42BACEE0FC9C}" dt="2024-01-26T15:45:14.740" v="1" actId="313"/>
          <ac:spMkLst>
            <pc:docMk/>
            <pc:sldMk cId="2786583348" sldId="332"/>
            <ac:spMk id="3" creationId="{3B06189A-84D0-171D-8B78-20FC712CFE7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Ramson, Kimberly@HCAI" userId="1f81da25-9131-48a3-b076-e9c30a3dda14" providerId="ADAL" clId="{870564B6-0DD0-4C54-A955-42BACEE0FC9C}" dt="2024-01-26T20:50:13.627" v="16"/>
              <pc2:cmMkLst xmlns:pc2="http://schemas.microsoft.com/office/powerpoint/2019/9/main/command">
                <pc:docMk/>
                <pc:sldMk cId="2786583348" sldId="332"/>
                <pc2:cmMk id="{61984949-1FE0-4D21-8BB5-AA8B75A72705}"/>
              </pc2:cmMkLst>
            </pc226:cmChg>
          </p:ext>
        </pc:extLst>
      </pc:sldChg>
      <pc:sldChg chg="modSp mod">
        <pc:chgData name="Ramson, Kimberly@HCAI" userId="1f81da25-9131-48a3-b076-e9c30a3dda14" providerId="ADAL" clId="{870564B6-0DD0-4C54-A955-42BACEE0FC9C}" dt="2024-01-26T15:47:57.404" v="9" actId="20577"/>
        <pc:sldMkLst>
          <pc:docMk/>
          <pc:sldMk cId="4001004580" sldId="334"/>
        </pc:sldMkLst>
        <pc:spChg chg="mod">
          <ac:chgData name="Ramson, Kimberly@HCAI" userId="1f81da25-9131-48a3-b076-e9c30a3dda14" providerId="ADAL" clId="{870564B6-0DD0-4C54-A955-42BACEE0FC9C}" dt="2024-01-26T15:47:57.404" v="9" actId="20577"/>
          <ac:spMkLst>
            <pc:docMk/>
            <pc:sldMk cId="4001004580" sldId="334"/>
            <ac:spMk id="6" creationId="{5AF845B6-0157-BFD4-3870-031C3A0BF50F}"/>
          </ac:spMkLst>
        </pc:spChg>
      </pc:sldChg>
      <pc:sldChg chg="addCm delCm">
        <pc:chgData name="Ramson, Kimberly@HCAI" userId="1f81da25-9131-48a3-b076-e9c30a3dda14" providerId="ADAL" clId="{870564B6-0DD0-4C54-A955-42BACEE0FC9C}" dt="2024-01-26T20:50:50.768" v="20"/>
        <pc:sldMkLst>
          <pc:docMk/>
          <pc:sldMk cId="3524413721" sldId="3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Ramson, Kimberly@HCAI" userId="1f81da25-9131-48a3-b076-e9c30a3dda14" providerId="ADAL" clId="{870564B6-0DD0-4C54-A955-42BACEE0FC9C}" dt="2024-01-26T20:50:50.768" v="20"/>
              <pc2:cmMkLst xmlns:pc2="http://schemas.microsoft.com/office/powerpoint/2019/9/main/command">
                <pc:docMk/>
                <pc:sldMk cId="3524413721" sldId="335"/>
                <pc2:cmMk id="{C965FF68-9D77-48F7-A8C8-3B53414B400C}"/>
              </pc2:cmMkLst>
            </pc226:cmChg>
          </p:ext>
        </pc:extLst>
      </pc:sldChg>
    </pc:docChg>
  </pc:docChgLst>
  <pc:docChgLst>
    <pc:chgData name="Dixon, Nathaniel@HCAI" userId="2066b245-86d7-455f-ba58-ebac1bc1e6c5" providerId="ADAL" clId="{E8D1805E-50BA-4FF7-A962-701EB724344F}"/>
    <pc:docChg chg="custSel addSld delSld modSld sldOrd">
      <pc:chgData name="Dixon, Nathaniel@HCAI" userId="2066b245-86d7-455f-ba58-ebac1bc1e6c5" providerId="ADAL" clId="{E8D1805E-50BA-4FF7-A962-701EB724344F}" dt="2023-09-22T22:39:29.901" v="573" actId="20577"/>
      <pc:docMkLst>
        <pc:docMk/>
      </pc:docMkLst>
      <pc:sldChg chg="del">
        <pc:chgData name="Dixon, Nathaniel@HCAI" userId="2066b245-86d7-455f-ba58-ebac1bc1e6c5" providerId="ADAL" clId="{E8D1805E-50BA-4FF7-A962-701EB724344F}" dt="2023-09-22T17:57:36.915" v="28" actId="2696"/>
        <pc:sldMkLst>
          <pc:docMk/>
          <pc:sldMk cId="2044293844" sldId="259"/>
        </pc:sldMkLst>
      </pc:sldChg>
      <pc:sldChg chg="del modCm">
        <pc:chgData name="Dixon, Nathaniel@HCAI" userId="2066b245-86d7-455f-ba58-ebac1bc1e6c5" providerId="ADAL" clId="{E8D1805E-50BA-4FF7-A962-701EB724344F}" dt="2023-09-22T18:01:38.233" v="421" actId="2696"/>
        <pc:sldMkLst>
          <pc:docMk/>
          <pc:sldMk cId="2552313217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ixon, Nathaniel@HCAI" userId="2066b245-86d7-455f-ba58-ebac1bc1e6c5" providerId="ADAL" clId="{E8D1805E-50BA-4FF7-A962-701EB724344F}" dt="2023-09-22T17:58:22.071" v="31"/>
              <pc2:cmMkLst xmlns:pc2="http://schemas.microsoft.com/office/powerpoint/2019/9/main/command">
                <pc:docMk/>
                <pc:sldMk cId="2552313217" sldId="260"/>
                <pc2:cmMk id="{E5732EEB-A701-4E89-952E-7C8B199389FE}"/>
              </pc2:cmMkLst>
            </pc226:cmChg>
          </p:ext>
        </pc:extLst>
      </pc:sldChg>
      <pc:sldChg chg="delCm">
        <pc:chgData name="Dixon, Nathaniel@HCAI" userId="2066b245-86d7-455f-ba58-ebac1bc1e6c5" providerId="ADAL" clId="{E8D1805E-50BA-4FF7-A962-701EB724344F}" dt="2023-09-22T17:44:21.706" v="1"/>
        <pc:sldMkLst>
          <pc:docMk/>
          <pc:sldMk cId="1182123112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ixon, Nathaniel@HCAI" userId="2066b245-86d7-455f-ba58-ebac1bc1e6c5" providerId="ADAL" clId="{E8D1805E-50BA-4FF7-A962-701EB724344F}" dt="2023-09-22T17:44:21.706" v="1"/>
              <pc2:cmMkLst xmlns:pc2="http://schemas.microsoft.com/office/powerpoint/2019/9/main/command">
                <pc:docMk/>
                <pc:sldMk cId="1182123112" sldId="262"/>
                <pc2:cmMk id="{824ED9CC-4D46-4E1F-A397-9BC246B23D01}"/>
              </pc2:cmMkLst>
            </pc226:cmChg>
          </p:ext>
        </pc:extLst>
      </pc:sldChg>
      <pc:sldChg chg="del">
        <pc:chgData name="Dixon, Nathaniel@HCAI" userId="2066b245-86d7-455f-ba58-ebac1bc1e6c5" providerId="ADAL" clId="{E8D1805E-50BA-4FF7-A962-701EB724344F}" dt="2023-09-22T18:01:55.366" v="427" actId="2696"/>
        <pc:sldMkLst>
          <pc:docMk/>
          <pc:sldMk cId="2499322961" sldId="268"/>
        </pc:sldMkLst>
      </pc:sldChg>
      <pc:sldChg chg="del">
        <pc:chgData name="Dixon, Nathaniel@HCAI" userId="2066b245-86d7-455f-ba58-ebac1bc1e6c5" providerId="ADAL" clId="{E8D1805E-50BA-4FF7-A962-701EB724344F}" dt="2023-09-22T17:52:44.878" v="22" actId="2696"/>
        <pc:sldMkLst>
          <pc:docMk/>
          <pc:sldMk cId="1938559441" sldId="269"/>
        </pc:sldMkLst>
      </pc:sldChg>
      <pc:sldChg chg="del">
        <pc:chgData name="Dixon, Nathaniel@HCAI" userId="2066b245-86d7-455f-ba58-ebac1bc1e6c5" providerId="ADAL" clId="{E8D1805E-50BA-4FF7-A962-701EB724344F}" dt="2023-09-22T17:52:47.843" v="23" actId="2696"/>
        <pc:sldMkLst>
          <pc:docMk/>
          <pc:sldMk cId="3759875676" sldId="270"/>
        </pc:sldMkLst>
      </pc:sldChg>
      <pc:sldChg chg="del">
        <pc:chgData name="Dixon, Nathaniel@HCAI" userId="2066b245-86d7-455f-ba58-ebac1bc1e6c5" providerId="ADAL" clId="{E8D1805E-50BA-4FF7-A962-701EB724344F}" dt="2023-09-22T17:57:26.662" v="25" actId="2696"/>
        <pc:sldMkLst>
          <pc:docMk/>
          <pc:sldMk cId="1458943920" sldId="271"/>
        </pc:sldMkLst>
      </pc:sldChg>
      <pc:sldChg chg="del">
        <pc:chgData name="Dixon, Nathaniel@HCAI" userId="2066b245-86d7-455f-ba58-ebac1bc1e6c5" providerId="ADAL" clId="{E8D1805E-50BA-4FF7-A962-701EB724344F}" dt="2023-09-22T18:01:45.498" v="423" actId="2696"/>
        <pc:sldMkLst>
          <pc:docMk/>
          <pc:sldMk cId="2634168557" sldId="285"/>
        </pc:sldMkLst>
      </pc:sldChg>
      <pc:sldChg chg="modSp mod ord delCm">
        <pc:chgData name="Dixon, Nathaniel@HCAI" userId="2066b245-86d7-455f-ba58-ebac1bc1e6c5" providerId="ADAL" clId="{E8D1805E-50BA-4FF7-A962-701EB724344F}" dt="2023-09-22T22:02:27.578" v="437" actId="20577"/>
        <pc:sldMkLst>
          <pc:docMk/>
          <pc:sldMk cId="3132282803" sldId="287"/>
        </pc:sldMkLst>
        <pc:spChg chg="mod">
          <ac:chgData name="Dixon, Nathaniel@HCAI" userId="2066b245-86d7-455f-ba58-ebac1bc1e6c5" providerId="ADAL" clId="{E8D1805E-50BA-4FF7-A962-701EB724344F}" dt="2023-09-22T22:02:27.578" v="437" actId="20577"/>
          <ac:spMkLst>
            <pc:docMk/>
            <pc:sldMk cId="3132282803" sldId="287"/>
            <ac:spMk id="3" creationId="{553AA485-8755-4AD3-8053-4E6CD80279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ixon, Nathaniel@HCAI" userId="2066b245-86d7-455f-ba58-ebac1bc1e6c5" providerId="ADAL" clId="{E8D1805E-50BA-4FF7-A962-701EB724344F}" dt="2023-09-22T17:44:33.193" v="4"/>
              <pc2:cmMkLst xmlns:pc2="http://schemas.microsoft.com/office/powerpoint/2019/9/main/command">
                <pc:docMk/>
                <pc:sldMk cId="3132282803" sldId="287"/>
                <pc2:cmMk id="{E4D7361E-F46A-4793-BC5D-F0AD1EA2EAA9}"/>
              </pc2:cmMkLst>
            </pc226:cmChg>
          </p:ext>
        </pc:extLst>
      </pc:sldChg>
      <pc:sldChg chg="del">
        <pc:chgData name="Dixon, Nathaniel@HCAI" userId="2066b245-86d7-455f-ba58-ebac1bc1e6c5" providerId="ADAL" clId="{E8D1805E-50BA-4FF7-A962-701EB724344F}" dt="2023-09-22T17:51:55.086" v="13" actId="2696"/>
        <pc:sldMkLst>
          <pc:docMk/>
          <pc:sldMk cId="4148187889" sldId="292"/>
        </pc:sldMkLst>
      </pc:sldChg>
      <pc:sldChg chg="delCm">
        <pc:chgData name="Dixon, Nathaniel@HCAI" userId="2066b245-86d7-455f-ba58-ebac1bc1e6c5" providerId="ADAL" clId="{E8D1805E-50BA-4FF7-A962-701EB724344F}" dt="2023-09-22T17:44:18.918" v="0"/>
        <pc:sldMkLst>
          <pc:docMk/>
          <pc:sldMk cId="1023281374" sldId="2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ixon, Nathaniel@HCAI" userId="2066b245-86d7-455f-ba58-ebac1bc1e6c5" providerId="ADAL" clId="{E8D1805E-50BA-4FF7-A962-701EB724344F}" dt="2023-09-22T17:44:18.918" v="0"/>
              <pc2:cmMkLst xmlns:pc2="http://schemas.microsoft.com/office/powerpoint/2019/9/main/command">
                <pc:docMk/>
                <pc:sldMk cId="1023281374" sldId="296"/>
                <pc2:cmMk id="{8F5F34FF-9D77-4080-B09D-DA98ED740088}"/>
              </pc2:cmMkLst>
            </pc226:cmChg>
          </p:ext>
        </pc:extLst>
      </pc:sldChg>
      <pc:sldChg chg="del">
        <pc:chgData name="Dixon, Nathaniel@HCAI" userId="2066b245-86d7-455f-ba58-ebac1bc1e6c5" providerId="ADAL" clId="{E8D1805E-50BA-4FF7-A962-701EB724344F}" dt="2023-09-22T18:01:42.192" v="422" actId="2696"/>
        <pc:sldMkLst>
          <pc:docMk/>
          <pc:sldMk cId="3826559116" sldId="310"/>
        </pc:sldMkLst>
      </pc:sldChg>
      <pc:sldChg chg="delCm">
        <pc:chgData name="Dixon, Nathaniel@HCAI" userId="2066b245-86d7-455f-ba58-ebac1bc1e6c5" providerId="ADAL" clId="{E8D1805E-50BA-4FF7-A962-701EB724344F}" dt="2023-09-22T17:44:28.441" v="3"/>
        <pc:sldMkLst>
          <pc:docMk/>
          <pc:sldMk cId="515341117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ixon, Nathaniel@HCAI" userId="2066b245-86d7-455f-ba58-ebac1bc1e6c5" providerId="ADAL" clId="{E8D1805E-50BA-4FF7-A962-701EB724344F}" dt="2023-09-22T17:44:28.441" v="3"/>
              <pc2:cmMkLst xmlns:pc2="http://schemas.microsoft.com/office/powerpoint/2019/9/main/command">
                <pc:docMk/>
                <pc:sldMk cId="515341117" sldId="313"/>
                <pc2:cmMk id="{7E105C8B-E48E-464A-BBC8-D3742F22F73D}"/>
              </pc2:cmMkLst>
            </pc226:cmChg>
          </p:ext>
        </pc:extLst>
      </pc:sldChg>
      <pc:sldChg chg="modSp mod ord delCm">
        <pc:chgData name="Dixon, Nathaniel@HCAI" userId="2066b245-86d7-455f-ba58-ebac1bc1e6c5" providerId="ADAL" clId="{E8D1805E-50BA-4FF7-A962-701EB724344F}" dt="2023-09-22T22:39:29.901" v="573" actId="20577"/>
        <pc:sldMkLst>
          <pc:docMk/>
          <pc:sldMk cId="1131357133" sldId="316"/>
        </pc:sldMkLst>
        <pc:spChg chg="mod">
          <ac:chgData name="Dixon, Nathaniel@HCAI" userId="2066b245-86d7-455f-ba58-ebac1bc1e6c5" providerId="ADAL" clId="{E8D1805E-50BA-4FF7-A962-701EB724344F}" dt="2023-09-22T22:39:29.901" v="573" actId="20577"/>
          <ac:spMkLst>
            <pc:docMk/>
            <pc:sldMk cId="1131357133" sldId="316"/>
            <ac:spMk id="3" creationId="{553AA485-8755-4AD3-8053-4E6CD80279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ixon, Nathaniel@HCAI" userId="2066b245-86d7-455f-ba58-ebac1bc1e6c5" providerId="ADAL" clId="{E8D1805E-50BA-4FF7-A962-701EB724344F}" dt="2023-09-22T17:45:10.529" v="9"/>
              <pc2:cmMkLst xmlns:pc2="http://schemas.microsoft.com/office/powerpoint/2019/9/main/command">
                <pc:docMk/>
                <pc:sldMk cId="1131357133" sldId="316"/>
                <pc2:cmMk id="{7A8DA630-6B60-4800-9ED9-F26E9DD74CC8}"/>
              </pc2:cmMkLst>
            </pc226:cmChg>
          </p:ext>
        </pc:extLst>
      </pc:sldChg>
      <pc:sldChg chg="ord delCm">
        <pc:chgData name="Dixon, Nathaniel@HCAI" userId="2066b245-86d7-455f-ba58-ebac1bc1e6c5" providerId="ADAL" clId="{E8D1805E-50BA-4FF7-A962-701EB724344F}" dt="2023-09-22T17:52:08.122" v="16"/>
        <pc:sldMkLst>
          <pc:docMk/>
          <pc:sldMk cId="470949101" sldId="3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ixon, Nathaniel@HCAI" userId="2066b245-86d7-455f-ba58-ebac1bc1e6c5" providerId="ADAL" clId="{E8D1805E-50BA-4FF7-A962-701EB724344F}" dt="2023-09-22T17:52:08.122" v="16"/>
              <pc2:cmMkLst xmlns:pc2="http://schemas.microsoft.com/office/powerpoint/2019/9/main/command">
                <pc:docMk/>
                <pc:sldMk cId="470949101" sldId="317"/>
                <pc2:cmMk id="{A9B32E39-FBB1-427D-B56F-E445CFE238AD}"/>
              </pc2:cmMkLst>
            </pc226:cmChg>
          </p:ext>
        </pc:extLst>
      </pc:sldChg>
      <pc:sldChg chg="del">
        <pc:chgData name="Dixon, Nathaniel@HCAI" userId="2066b245-86d7-455f-ba58-ebac1bc1e6c5" providerId="ADAL" clId="{E8D1805E-50BA-4FF7-A962-701EB724344F}" dt="2023-09-22T18:01:51.447" v="425" actId="2696"/>
        <pc:sldMkLst>
          <pc:docMk/>
          <pc:sldMk cId="4250792676" sldId="319"/>
        </pc:sldMkLst>
      </pc:sldChg>
      <pc:sldChg chg="del">
        <pc:chgData name="Dixon, Nathaniel@HCAI" userId="2066b245-86d7-455f-ba58-ebac1bc1e6c5" providerId="ADAL" clId="{E8D1805E-50BA-4FF7-A962-701EB724344F}" dt="2023-09-22T17:57:28.689" v="26" actId="2696"/>
        <pc:sldMkLst>
          <pc:docMk/>
          <pc:sldMk cId="4274670544" sldId="320"/>
        </pc:sldMkLst>
      </pc:sldChg>
      <pc:sldChg chg="del">
        <pc:chgData name="Dixon, Nathaniel@HCAI" userId="2066b245-86d7-455f-ba58-ebac1bc1e6c5" providerId="ADAL" clId="{E8D1805E-50BA-4FF7-A962-701EB724344F}" dt="2023-09-22T18:01:53.148" v="426" actId="2696"/>
        <pc:sldMkLst>
          <pc:docMk/>
          <pc:sldMk cId="2260201164" sldId="321"/>
        </pc:sldMkLst>
      </pc:sldChg>
      <pc:sldChg chg="del">
        <pc:chgData name="Dixon, Nathaniel@HCAI" userId="2066b245-86d7-455f-ba58-ebac1bc1e6c5" providerId="ADAL" clId="{E8D1805E-50BA-4FF7-A962-701EB724344F}" dt="2023-09-22T17:57:32.023" v="27" actId="2696"/>
        <pc:sldMkLst>
          <pc:docMk/>
          <pc:sldMk cId="1967718672" sldId="322"/>
        </pc:sldMkLst>
      </pc:sldChg>
      <pc:sldChg chg="del">
        <pc:chgData name="Dixon, Nathaniel@HCAI" userId="2066b245-86d7-455f-ba58-ebac1bc1e6c5" providerId="ADAL" clId="{E8D1805E-50BA-4FF7-A962-701EB724344F}" dt="2023-09-22T17:52:41.826" v="21" actId="2696"/>
        <pc:sldMkLst>
          <pc:docMk/>
          <pc:sldMk cId="3231929593" sldId="324"/>
        </pc:sldMkLst>
      </pc:sldChg>
      <pc:sldChg chg="ord delCm">
        <pc:chgData name="Dixon, Nathaniel@HCAI" userId="2066b245-86d7-455f-ba58-ebac1bc1e6c5" providerId="ADAL" clId="{E8D1805E-50BA-4FF7-A962-701EB724344F}" dt="2023-09-22T18:02:10.999" v="429"/>
        <pc:sldMkLst>
          <pc:docMk/>
          <pc:sldMk cId="232837314" sldId="3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ixon, Nathaniel@HCAI" userId="2066b245-86d7-455f-ba58-ebac1bc1e6c5" providerId="ADAL" clId="{E8D1805E-50BA-4FF7-A962-701EB724344F}" dt="2023-09-22T17:45:15.233" v="10"/>
              <pc2:cmMkLst xmlns:pc2="http://schemas.microsoft.com/office/powerpoint/2019/9/main/command">
                <pc:docMk/>
                <pc:sldMk cId="232837314" sldId="325"/>
                <pc2:cmMk id="{984BFE11-4480-4A6A-B7CA-4EF0240AA5BA}"/>
              </pc2:cmMkLst>
            </pc226:cmChg>
          </p:ext>
        </pc:extLst>
      </pc:sldChg>
      <pc:sldChg chg="del">
        <pc:chgData name="Dixon, Nathaniel@HCAI" userId="2066b245-86d7-455f-ba58-ebac1bc1e6c5" providerId="ADAL" clId="{E8D1805E-50BA-4FF7-A962-701EB724344F}" dt="2023-09-22T18:01:48.538" v="424" actId="2696"/>
        <pc:sldMkLst>
          <pc:docMk/>
          <pc:sldMk cId="4192124646" sldId="328"/>
        </pc:sldMkLst>
      </pc:sldChg>
      <pc:sldChg chg="modSp mod delCm">
        <pc:chgData name="Dixon, Nathaniel@HCAI" userId="2066b245-86d7-455f-ba58-ebac1bc1e6c5" providerId="ADAL" clId="{E8D1805E-50BA-4FF7-A962-701EB724344F}" dt="2023-09-22T22:02:04.273" v="433" actId="20577"/>
        <pc:sldMkLst>
          <pc:docMk/>
          <pc:sldMk cId="3157319157" sldId="329"/>
        </pc:sldMkLst>
        <pc:spChg chg="mod">
          <ac:chgData name="Dixon, Nathaniel@HCAI" userId="2066b245-86d7-455f-ba58-ebac1bc1e6c5" providerId="ADAL" clId="{E8D1805E-50BA-4FF7-A962-701EB724344F}" dt="2023-09-22T22:02:04.273" v="433" actId="20577"/>
          <ac:spMkLst>
            <pc:docMk/>
            <pc:sldMk cId="3157319157" sldId="329"/>
            <ac:spMk id="4" creationId="{6F249979-B2BC-2F3F-3C0D-B4A0A6EC577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ixon, Nathaniel@HCAI" userId="2066b245-86d7-455f-ba58-ebac1bc1e6c5" providerId="ADAL" clId="{E8D1805E-50BA-4FF7-A962-701EB724344F}" dt="2023-09-22T17:44:24.544" v="2"/>
              <pc2:cmMkLst xmlns:pc2="http://schemas.microsoft.com/office/powerpoint/2019/9/main/command">
                <pc:docMk/>
                <pc:sldMk cId="3157319157" sldId="329"/>
                <pc2:cmMk id="{A9CC809E-ACA8-44B3-9F04-C06918B647BF}"/>
              </pc2:cmMkLst>
            </pc226:cmChg>
          </p:ext>
        </pc:extLst>
      </pc:sldChg>
      <pc:sldChg chg="ord delCm">
        <pc:chgData name="Dixon, Nathaniel@HCAI" userId="2066b245-86d7-455f-ba58-ebac1bc1e6c5" providerId="ADAL" clId="{E8D1805E-50BA-4FF7-A962-701EB724344F}" dt="2023-09-22T17:57:18.873" v="24"/>
        <pc:sldMkLst>
          <pc:docMk/>
          <pc:sldMk cId="1687490463" sldId="3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ixon, Nathaniel@HCAI" userId="2066b245-86d7-455f-ba58-ebac1bc1e6c5" providerId="ADAL" clId="{E8D1805E-50BA-4FF7-A962-701EB724344F}" dt="2023-09-22T17:57:18.873" v="24"/>
              <pc2:cmMkLst xmlns:pc2="http://schemas.microsoft.com/office/powerpoint/2019/9/main/command">
                <pc:docMk/>
                <pc:sldMk cId="1687490463" sldId="330"/>
                <pc2:cmMk id="{5F2B24CC-7789-4896-9814-912103C6562B}"/>
              </pc2:cmMkLst>
            </pc226:cmChg>
          </p:ext>
        </pc:extLst>
      </pc:sldChg>
      <pc:sldChg chg="addSp delSp modSp add mod">
        <pc:chgData name="Dixon, Nathaniel@HCAI" userId="2066b245-86d7-455f-ba58-ebac1bc1e6c5" providerId="ADAL" clId="{E8D1805E-50BA-4FF7-A962-701EB724344F}" dt="2023-09-22T18:01:31.970" v="420" actId="478"/>
        <pc:sldMkLst>
          <pc:docMk/>
          <pc:sldMk cId="3405613175" sldId="331"/>
        </pc:sldMkLst>
        <pc:spChg chg="add del mod">
          <ac:chgData name="Dixon, Nathaniel@HCAI" userId="2066b245-86d7-455f-ba58-ebac1bc1e6c5" providerId="ADAL" clId="{E8D1805E-50BA-4FF7-A962-701EB724344F}" dt="2023-09-22T18:01:31.970" v="420" actId="478"/>
          <ac:spMkLst>
            <pc:docMk/>
            <pc:sldMk cId="3405613175" sldId="331"/>
            <ac:spMk id="2" creationId="{D6081699-BCA0-C0D6-7B3C-A19A7A86F159}"/>
          </ac:spMkLst>
        </pc:spChg>
        <pc:spChg chg="mod">
          <ac:chgData name="Dixon, Nathaniel@HCAI" userId="2066b245-86d7-455f-ba58-ebac1bc1e6c5" providerId="ADAL" clId="{E8D1805E-50BA-4FF7-A962-701EB724344F}" dt="2023-09-22T18:01:26.772" v="419" actId="20577"/>
          <ac:spMkLst>
            <pc:docMk/>
            <pc:sldMk cId="3405613175" sldId="331"/>
            <ac:spMk id="3" creationId="{553AA485-8755-4AD3-8053-4E6CD80279E1}"/>
          </ac:spMkLst>
        </pc:spChg>
        <pc:spChg chg="mod">
          <ac:chgData name="Dixon, Nathaniel@HCAI" userId="2066b245-86d7-455f-ba58-ebac1bc1e6c5" providerId="ADAL" clId="{E8D1805E-50BA-4FF7-A962-701EB724344F}" dt="2023-09-22T17:58:48.178" v="52" actId="20577"/>
          <ac:spMkLst>
            <pc:docMk/>
            <pc:sldMk cId="3405613175" sldId="331"/>
            <ac:spMk id="4" creationId="{A045B564-FC04-AD78-052C-823FA8728B9C}"/>
          </ac:spMkLst>
        </pc:spChg>
      </pc:sldChg>
    </pc:docChg>
  </pc:docChgLst>
  <pc:docChgLst>
    <pc:chgData name="Dixon, Nathaniel@HCAI" userId="S::nathaniel.dixon@hcai.ca.gov::2066b245-86d7-455f-ba58-ebac1bc1e6c5" providerId="AD" clId="Web-{B1816B16-36F5-579B-BDDB-8555FE95BB11}"/>
    <pc:docChg chg="delSld modSld sldOrd">
      <pc:chgData name="Dixon, Nathaniel@HCAI" userId="S::nathaniel.dixon@hcai.ca.gov::2066b245-86d7-455f-ba58-ebac1bc1e6c5" providerId="AD" clId="Web-{B1816B16-36F5-579B-BDDB-8555FE95BB11}" dt="2023-09-25T22:52:59.730" v="82"/>
      <pc:docMkLst>
        <pc:docMk/>
      </pc:docMkLst>
      <pc:sldChg chg="del ord">
        <pc:chgData name="Dixon, Nathaniel@HCAI" userId="S::nathaniel.dixon@hcai.ca.gov::2066b245-86d7-455f-ba58-ebac1bc1e6c5" providerId="AD" clId="Web-{B1816B16-36F5-579B-BDDB-8555FE95BB11}" dt="2023-09-25T22:42:02.799" v="4"/>
        <pc:sldMkLst>
          <pc:docMk/>
          <pc:sldMk cId="1182123112" sldId="262"/>
        </pc:sldMkLst>
      </pc:sldChg>
      <pc:sldChg chg="modSp delCm modCm">
        <pc:chgData name="Dixon, Nathaniel@HCAI" userId="S::nathaniel.dixon@hcai.ca.gov::2066b245-86d7-455f-ba58-ebac1bc1e6c5" providerId="AD" clId="Web-{B1816B16-36F5-579B-BDDB-8555FE95BB11}" dt="2023-09-25T22:43:37.597" v="12"/>
        <pc:sldMkLst>
          <pc:docMk/>
          <pc:sldMk cId="1131357133" sldId="316"/>
        </pc:sldMkLst>
        <pc:spChg chg="mod">
          <ac:chgData name="Dixon, Nathaniel@HCAI" userId="S::nathaniel.dixon@hcai.ca.gov::2066b245-86d7-455f-ba58-ebac1bc1e6c5" providerId="AD" clId="Web-{B1816B16-36F5-579B-BDDB-8555FE95BB11}" dt="2023-09-25T22:43:37.488" v="11" actId="20577"/>
          <ac:spMkLst>
            <pc:docMk/>
            <pc:sldMk cId="1131357133" sldId="316"/>
            <ac:spMk id="3" creationId="{553AA485-8755-4AD3-8053-4E6CD80279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ixon, Nathaniel@HCAI" userId="S::nathaniel.dixon@hcai.ca.gov::2066b245-86d7-455f-ba58-ebac1bc1e6c5" providerId="AD" clId="Web-{B1816B16-36F5-579B-BDDB-8555FE95BB11}" dt="2023-09-25T22:43:37.597" v="12"/>
              <pc2:cmMkLst xmlns:pc2="http://schemas.microsoft.com/office/powerpoint/2019/9/main/command">
                <pc:docMk/>
                <pc:sldMk cId="1131357133" sldId="316"/>
                <pc2:cmMk id="{79A75B2B-57DD-44A7-996F-56A8A6B328CF}"/>
              </pc2:cmMkLst>
            </pc226:cmChg>
          </p:ext>
        </pc:extLst>
      </pc:sldChg>
      <pc:sldChg chg="modSp delCm modCm">
        <pc:chgData name="Dixon, Nathaniel@HCAI" userId="S::nathaniel.dixon@hcai.ca.gov::2066b245-86d7-455f-ba58-ebac1bc1e6c5" providerId="AD" clId="Web-{B1816B16-36F5-579B-BDDB-8555FE95BB11}" dt="2023-09-25T22:52:59.730" v="82"/>
        <pc:sldMkLst>
          <pc:docMk/>
          <pc:sldMk cId="470949101" sldId="317"/>
        </pc:sldMkLst>
        <pc:spChg chg="mod">
          <ac:chgData name="Dixon, Nathaniel@HCAI" userId="S::nathaniel.dixon@hcai.ca.gov::2066b245-86d7-455f-ba58-ebac1bc1e6c5" providerId="AD" clId="Web-{B1816B16-36F5-579B-BDDB-8555FE95BB11}" dt="2023-09-25T22:52:56.980" v="81" actId="20577"/>
          <ac:spMkLst>
            <pc:docMk/>
            <pc:sldMk cId="470949101" sldId="317"/>
            <ac:spMk id="3" creationId="{553AA485-8755-4AD3-8053-4E6CD80279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ixon, Nathaniel@HCAI" userId="S::nathaniel.dixon@hcai.ca.gov::2066b245-86d7-455f-ba58-ebac1bc1e6c5" providerId="AD" clId="Web-{B1816B16-36F5-579B-BDDB-8555FE95BB11}" dt="2023-09-25T22:52:49.120" v="80"/>
              <pc2:cmMkLst xmlns:pc2="http://schemas.microsoft.com/office/powerpoint/2019/9/main/command">
                <pc:docMk/>
                <pc:sldMk cId="470949101" sldId="317"/>
                <pc2:cmMk id="{CAE4B32A-753D-47B7-91DD-487A089C5978}"/>
              </pc2:cmMkLst>
            </pc226:cmChg>
            <pc226:cmChg xmlns:pc226="http://schemas.microsoft.com/office/powerpoint/2022/06/main/command" chg="del mod">
              <pc226:chgData name="Dixon, Nathaniel@HCAI" userId="S::nathaniel.dixon@hcai.ca.gov::2066b245-86d7-455f-ba58-ebac1bc1e6c5" providerId="AD" clId="Web-{B1816B16-36F5-579B-BDDB-8555FE95BB11}" dt="2023-09-25T22:52:59.730" v="82"/>
              <pc2:cmMkLst xmlns:pc2="http://schemas.microsoft.com/office/powerpoint/2019/9/main/command">
                <pc:docMk/>
                <pc:sldMk cId="470949101" sldId="317"/>
                <pc2:cmMk id="{43C34CDB-DDA4-44CD-96F7-CBE1DF4CB0F4}"/>
              </pc2:cmMkLst>
            </pc226:cmChg>
          </p:ext>
        </pc:extLst>
      </pc:sldChg>
      <pc:sldChg chg="ord delCm">
        <pc:chgData name="Dixon, Nathaniel@HCAI" userId="S::nathaniel.dixon@hcai.ca.gov::2066b245-86d7-455f-ba58-ebac1bc1e6c5" providerId="AD" clId="Web-{B1816B16-36F5-579B-BDDB-8555FE95BB11}" dt="2023-09-25T22:42:06.205" v="5"/>
        <pc:sldMkLst>
          <pc:docMk/>
          <pc:sldMk cId="3157319157" sldId="3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ixon, Nathaniel@HCAI" userId="S::nathaniel.dixon@hcai.ca.gov::2066b245-86d7-455f-ba58-ebac1bc1e6c5" providerId="AD" clId="Web-{B1816B16-36F5-579B-BDDB-8555FE95BB11}" dt="2023-09-25T22:42:06.205" v="5"/>
              <pc2:cmMkLst xmlns:pc2="http://schemas.microsoft.com/office/powerpoint/2019/9/main/command">
                <pc:docMk/>
                <pc:sldMk cId="3157319157" sldId="329"/>
                <pc2:cmMk id="{9A2E7597-FA24-43FB-A435-A0267DD90A15}"/>
              </pc2:cmMkLst>
            </pc226:cmChg>
          </p:ext>
        </pc:extLst>
      </pc:sldChg>
    </pc:docChg>
  </pc:docChgLst>
  <pc:docChgLst>
    <pc:chgData name="Frazier, Tyfany@HCAI" userId="S::tyfany.frazier@hcai.ca.gov::24e83eb4-312f-4842-9c85-3dc08b35e4ff" providerId="AD" clId="Web-{FCFA0B2E-2CF3-5259-CECE-C7401505AC7B}"/>
    <pc:docChg chg="delSld modSld">
      <pc:chgData name="Frazier, Tyfany@HCAI" userId="S::tyfany.frazier@hcai.ca.gov::24e83eb4-312f-4842-9c85-3dc08b35e4ff" providerId="AD" clId="Web-{FCFA0B2E-2CF3-5259-CECE-C7401505AC7B}" dt="2024-01-17T00:41:09.778" v="2" actId="20577"/>
      <pc:docMkLst>
        <pc:docMk/>
      </pc:docMkLst>
      <pc:sldChg chg="modSp">
        <pc:chgData name="Frazier, Tyfany@HCAI" userId="S::tyfany.frazier@hcai.ca.gov::24e83eb4-312f-4842-9c85-3dc08b35e4ff" providerId="AD" clId="Web-{FCFA0B2E-2CF3-5259-CECE-C7401505AC7B}" dt="2024-01-17T00:34:01.679" v="1" actId="20577"/>
        <pc:sldMkLst>
          <pc:docMk/>
          <pc:sldMk cId="1023281374" sldId="296"/>
        </pc:sldMkLst>
        <pc:spChg chg="mod">
          <ac:chgData name="Frazier, Tyfany@HCAI" userId="S::tyfany.frazier@hcai.ca.gov::24e83eb4-312f-4842-9c85-3dc08b35e4ff" providerId="AD" clId="Web-{FCFA0B2E-2CF3-5259-CECE-C7401505AC7B}" dt="2024-01-17T00:34:01.679" v="1" actId="20577"/>
          <ac:spMkLst>
            <pc:docMk/>
            <pc:sldMk cId="1023281374" sldId="296"/>
            <ac:spMk id="11" creationId="{F12D5FDB-8DD5-29DC-883D-B22EE6228975}"/>
          </ac:spMkLst>
        </pc:spChg>
      </pc:sldChg>
      <pc:sldChg chg="modSp">
        <pc:chgData name="Frazier, Tyfany@HCAI" userId="S::tyfany.frazier@hcai.ca.gov::24e83eb4-312f-4842-9c85-3dc08b35e4ff" providerId="AD" clId="Web-{FCFA0B2E-2CF3-5259-CECE-C7401505AC7B}" dt="2024-01-17T00:41:09.778" v="2" actId="20577"/>
        <pc:sldMkLst>
          <pc:docMk/>
          <pc:sldMk cId="2603537114" sldId="305"/>
        </pc:sldMkLst>
        <pc:spChg chg="mod">
          <ac:chgData name="Frazier, Tyfany@HCAI" userId="S::tyfany.frazier@hcai.ca.gov::24e83eb4-312f-4842-9c85-3dc08b35e4ff" providerId="AD" clId="Web-{FCFA0B2E-2CF3-5259-CECE-C7401505AC7B}" dt="2024-01-17T00:41:09.778" v="2" actId="20577"/>
          <ac:spMkLst>
            <pc:docMk/>
            <pc:sldMk cId="2603537114" sldId="305"/>
            <ac:spMk id="3" creationId="{22F20036-2545-4888-A588-C39B9D80A930}"/>
          </ac:spMkLst>
        </pc:spChg>
      </pc:sldChg>
      <pc:sldChg chg="del">
        <pc:chgData name="Frazier, Tyfany@HCAI" userId="S::tyfany.frazier@hcai.ca.gov::24e83eb4-312f-4842-9c85-3dc08b35e4ff" providerId="AD" clId="Web-{FCFA0B2E-2CF3-5259-CECE-C7401505AC7B}" dt="2024-01-17T00:33:46.179" v="0"/>
        <pc:sldMkLst>
          <pc:docMk/>
          <pc:sldMk cId="1131357133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58DB56-CCA6-4003-85FD-2173DDE36BA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6" tIns="48328" rIns="96656" bIns="48328" anchor="t" anchorCtr="0" compatLnSpc="1">
            <a:noAutofit/>
          </a:bodyPr>
          <a:lstStyle>
            <a:lvl1pPr marL="0" marR="0" lvl="0" indent="0" algn="l" defTabSz="966554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26E24-871B-47D7-8CD8-B9C3B4EA7F3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6" tIns="48328" rIns="96656" bIns="48328" anchor="t" anchorCtr="0" compatLnSpc="1">
            <a:noAutofit/>
          </a:bodyPr>
          <a:lstStyle>
            <a:lvl1pPr marL="0" marR="0" lvl="0" indent="0" algn="r" defTabSz="966554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B7EA545B-06C8-42D8-B301-6F3E53EBBA2C}" type="datetime1">
              <a:rPr lang="en-US"/>
              <a:pPr>
                <a:defRPr/>
              </a:pPr>
              <a:t>1/30/2024</a:t>
            </a:fld>
            <a:endParaRPr/>
          </a:p>
        </p:txBody>
      </p:sp>
      <p:sp>
        <p:nvSpPr>
          <p:cNvPr id="12292" name="Slide Image Placeholder 3">
            <a:extLst>
              <a:ext uri="{FF2B5EF4-FFF2-40B4-BE49-F238E27FC236}">
                <a16:creationId xmlns:a16="http://schemas.microsoft.com/office/drawing/2014/main" id="{1B677446-AB0E-4720-A0D1-B48D1CA6D1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77875" y="1200150"/>
            <a:ext cx="5759450" cy="3240088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4EE616-3CDA-4FA2-BAE8-C7DE2832BEC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6" tIns="48328" rIns="96656" bIns="48328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C7E14-6AB1-4045-A30E-14E72CF773E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6" tIns="48328" rIns="96656" bIns="48328" anchor="b" anchorCtr="0" compatLnSpc="1">
            <a:noAutofit/>
          </a:bodyPr>
          <a:lstStyle>
            <a:lvl1pPr marL="0" marR="0" lvl="0" indent="0" algn="l" defTabSz="966554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55702-F3AB-46C5-A837-A25A31F77D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6" tIns="48328" rIns="96656" bIns="48328" anchor="b" anchorCtr="0" compatLnSpc="1">
            <a:noAutofit/>
          </a:bodyPr>
          <a:lstStyle>
            <a:lvl1pPr marL="0" marR="0" lvl="0" indent="0" algn="r" defTabSz="966554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5F165A34-7233-461B-9C6B-277C6FD3C9B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E6651A3-D8CF-4DE4-AC01-4E51CE76AD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F8A04E1-D691-4683-879B-D34D016BE50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A87DC1A-23A9-40F2-A1C1-CB3672F0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803C35C-418C-407B-9CEE-5AE39247E49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2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E6651A3-D8CF-4DE4-AC01-4E51CE76AD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F8A04E1-D691-4683-879B-D34D016BE50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A87DC1A-23A9-40F2-A1C1-CB3672F0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803C35C-418C-407B-9CEE-5AE39247E49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4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74434-7E09-2FE3-867D-FB4E6FB7D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8B270E5-61A1-03E5-73F2-9372403240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3B0B7A1-7DA0-4D1B-39D2-226E9E4B5CF7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4794491-6D63-F889-2592-BF61E5D5E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803C35C-418C-407B-9CEE-5AE39247E49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0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E6651A3-D8CF-4DE4-AC01-4E51CE76AD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F8A04E1-D691-4683-879B-D34D016BE50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A87DC1A-23A9-40F2-A1C1-CB3672F0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803C35C-418C-407B-9CEE-5AE39247E49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9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E6651A3-D8CF-4DE4-AC01-4E51CE76AD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F8A04E1-D691-4683-879B-D34D016BE50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en-US">
              <a:latin typeface="Calibri" panose="020F050202020403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A87DC1A-23A9-40F2-A1C1-CB3672F0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803C35C-418C-407B-9CEE-5AE39247E49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24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E6651A3-D8CF-4DE4-AC01-4E51CE76AD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F8A04E1-D691-4683-879B-D34D016BE50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A87DC1A-23A9-40F2-A1C1-CB3672F0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803C35C-418C-407B-9CEE-5AE39247E49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1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48E8A-5323-B5ED-2C64-47D0098F3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CD11928-D354-D5E9-912C-08C472020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6E59293-A56F-EF0C-A9DB-C9BCCF459748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5E75504-53E8-715D-805D-68C593C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803C35C-418C-407B-9CEE-5AE39247E49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3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93669-522B-C04C-95B2-A2258A781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C9D4967-AF84-ED55-F341-8EAB9B0AC6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58A4C33-24E8-7F1F-0B93-36A07B1E498C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707D959-2B96-36CB-E55B-6653EAD4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803C35C-418C-407B-9CEE-5AE39247E49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1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56873-4032-06E9-4968-9F0A9E29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2E88B13-02AD-F67C-9802-0C2B709EF8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CC7A35E-AD8F-DCB9-182B-33EE31898B6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B00DA6-6B2B-F776-5D44-CA3A5FF6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803C35C-418C-407B-9CEE-5AE39247E49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E6651A3-D8CF-4DE4-AC01-4E51CE76AD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F8A04E1-D691-4683-879B-D34D016BE509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A87DC1A-23A9-40F2-A1C1-CB3672F0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5"/>
            <a:ext cx="3169920" cy="48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803C35C-418C-407B-9CEE-5AE39247E49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8E89D-765C-4FF2-B230-AFD40B9B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47"/>
            <a:ext cx="12192000" cy="932411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947E83B-6EC1-4BC8-90D1-E225D88D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8973C20-B51D-4B3B-857B-AFF1AAEF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7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BF645-C215-42CB-BA86-E5A90D754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9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44C5-FA25-436A-981F-335CC3FEB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0DF5E-0FE5-472E-B52D-A0C9DBC740DB}"/>
              </a:ext>
            </a:extLst>
          </p:cNvPr>
          <p:cNvSpPr/>
          <p:nvPr userDrawn="1"/>
        </p:nvSpPr>
        <p:spPr>
          <a:xfrm>
            <a:off x="-4064" y="0"/>
            <a:ext cx="12192000" cy="6858000"/>
          </a:xfrm>
          <a:prstGeom prst="rect">
            <a:avLst/>
          </a:prstGeom>
          <a:gradFill>
            <a:gsLst>
              <a:gs pos="0">
                <a:srgbClr val="174993"/>
              </a:gs>
              <a:gs pos="54000">
                <a:srgbClr val="2A73DE"/>
              </a:gs>
              <a:gs pos="100000">
                <a:srgbClr val="17499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336" y="2334474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433"/>
            <a:ext cx="9144000" cy="4277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0C1C054-94AD-4361-9A2E-E2431BAB7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71" y="435387"/>
            <a:ext cx="2211259" cy="10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47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2480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204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953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953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91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2739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2739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31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993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69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791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16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11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87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135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435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61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23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42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4285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61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56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0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061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41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799D-12D9-4E27-A51F-348CE298E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998992-406E-4E72-B5C4-A722B7405E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920B2-AE46-44A8-95B0-67D19E5EB4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0824"/>
            <a:ext cx="12192000" cy="10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8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790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F3EBD-36A3-4DB6-BC62-99401726E0D8}"/>
              </a:ext>
            </a:extLst>
          </p:cNvPr>
          <p:cNvSpPr/>
          <p:nvPr userDrawn="1"/>
        </p:nvSpPr>
        <p:spPr>
          <a:xfrm>
            <a:off x="0" y="6249637"/>
            <a:ext cx="12192000" cy="608363"/>
          </a:xfrm>
          <a:prstGeom prst="rect">
            <a:avLst/>
          </a:prstGeom>
          <a:solidFill>
            <a:srgbClr val="1749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90FEE-B2A0-40F6-ACCF-9706C0580A85}"/>
              </a:ext>
            </a:extLst>
          </p:cNvPr>
          <p:cNvSpPr/>
          <p:nvPr userDrawn="1"/>
        </p:nvSpPr>
        <p:spPr>
          <a:xfrm>
            <a:off x="-4064" y="6177992"/>
            <a:ext cx="12192000" cy="88547"/>
          </a:xfrm>
          <a:prstGeom prst="rect">
            <a:avLst/>
          </a:prstGeom>
          <a:gradFill>
            <a:gsLst>
              <a:gs pos="0">
                <a:srgbClr val="174993"/>
              </a:gs>
              <a:gs pos="54000">
                <a:srgbClr val="2A73DE"/>
              </a:gs>
              <a:gs pos="100000">
                <a:srgbClr val="174993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84ED2A8-6A50-4EDD-9B22-3CC71E925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582" y="6292861"/>
            <a:ext cx="1004025" cy="4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0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774EDE1-3C64-02FD-E021-DD2801F71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58" y="2857344"/>
            <a:ext cx="10588082" cy="1506583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entury Gothic"/>
              </a:rPr>
              <a:t>Health Workforce Development</a:t>
            </a:r>
            <a:br>
              <a:rPr lang="en-US" sz="4400">
                <a:latin typeface="Century Gothic"/>
              </a:rPr>
            </a:br>
            <a:br>
              <a:rPr lang="en-US" sz="4400">
                <a:latin typeface="Century Gothic"/>
              </a:rPr>
            </a:br>
            <a:r>
              <a:rPr lang="en-US" sz="4000">
                <a:latin typeface="Century Gothic"/>
              </a:rPr>
              <a:t>Small Rural Hospital Improvement Program</a:t>
            </a:r>
            <a:br>
              <a:rPr lang="en-US" sz="4000">
                <a:latin typeface="Century Gothic"/>
              </a:rPr>
            </a:br>
            <a:r>
              <a:rPr lang="en-US" sz="4000">
                <a:latin typeface="Century Gothic"/>
              </a:rPr>
              <a:t>Overview</a:t>
            </a:r>
            <a:endParaRPr lang="en-US" sz="40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12D5FDB-8DD5-29DC-883D-B22EE6228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863" y="4000656"/>
            <a:ext cx="8948273" cy="195552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000">
              <a:latin typeface="Century Gothic"/>
            </a:endParaRPr>
          </a:p>
          <a:p>
            <a:br>
              <a:rPr lang="en-US">
                <a:latin typeface="Century Gothic" panose="020B0502020202020204" pitchFamily="34" charset="0"/>
              </a:rPr>
            </a:br>
            <a:r>
              <a:rPr lang="en-US">
                <a:latin typeface="Century Gothic"/>
              </a:rPr>
              <a:t> </a:t>
            </a:r>
            <a:br>
              <a:rPr lang="en-US">
                <a:latin typeface="Century Gothic" panose="020B0502020202020204" pitchFamily="34" charset="0"/>
              </a:rPr>
            </a:br>
            <a:endParaRPr lang="en-US">
              <a:cs typeface="Arial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6D785C0-E0CE-4B23-1930-490BFD248D02}"/>
              </a:ext>
            </a:extLst>
          </p:cNvPr>
          <p:cNvSpPr>
            <a:spLocks noGrp="1"/>
          </p:cNvSpPr>
          <p:nvPr/>
        </p:nvSpPr>
        <p:spPr>
          <a:xfrm>
            <a:off x="1621863" y="4000656"/>
            <a:ext cx="8948273" cy="1955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latin typeface="Century Gothic"/>
            </a:endParaRPr>
          </a:p>
          <a:p>
            <a:br>
              <a:rPr lang="en-US">
                <a:latin typeface="Century Gothic" panose="020B0502020202020204" pitchFamily="34" charset="0"/>
              </a:rPr>
            </a:br>
            <a:r>
              <a:rPr lang="en-US">
                <a:latin typeface="Century Gothic"/>
              </a:rPr>
              <a:t>Department of Health Care Access and Information </a:t>
            </a:r>
            <a:br>
              <a:rPr lang="en-US">
                <a:latin typeface="Century Gothic" panose="020B0502020202020204" pitchFamily="34" charset="0"/>
              </a:rPr>
            </a:b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28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FF24E5B-A974-ACDF-101C-0D924F77E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BDD43FF-58A1-10DE-61C8-86470D525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8"/>
            <a:ext cx="12192000" cy="6855239"/>
          </a:xfrm>
          <a:prstGeom prst="rect">
            <a:avLst/>
          </a:prstGeom>
        </p:spPr>
      </p:pic>
      <p:sp>
        <p:nvSpPr>
          <p:cNvPr id="14340" name="Title 3">
            <a:extLst>
              <a:ext uri="{FF2B5EF4-FFF2-40B4-BE49-F238E27FC236}">
                <a16:creationId xmlns:a16="http://schemas.microsoft.com/office/drawing/2014/main" id="{92C6A99D-874F-CAEA-3DC7-BB1E7A99F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79" y="282478"/>
            <a:ext cx="10942353" cy="107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4400" b="1">
                <a:solidFill>
                  <a:schemeClr val="tx1"/>
                </a:solidFill>
                <a:latin typeface="Century Gothic"/>
                <a:cs typeface="Arial"/>
              </a:rPr>
              <a:t>Accountable Care Organization (ACO) </a:t>
            </a:r>
            <a:endParaRPr lang="en-US" sz="44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B755144-855B-CB19-703C-05D338D26781}"/>
              </a:ext>
            </a:extLst>
          </p:cNvPr>
          <p:cNvSpPr txBox="1">
            <a:spLocks/>
          </p:cNvSpPr>
          <p:nvPr/>
        </p:nvSpPr>
        <p:spPr>
          <a:xfrm>
            <a:off x="829585" y="1162281"/>
            <a:ext cx="10524214" cy="26489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kern="0">
                <a:latin typeface="Arial"/>
                <a:cs typeface="Arial"/>
              </a:rPr>
              <a:t>Accountable Care Organization or Shared Savings investment activities:</a:t>
            </a:r>
            <a:endParaRPr lang="en-US"/>
          </a:p>
          <a:p>
            <a:pPr marL="342900" indent="-342900">
              <a:defRPr/>
            </a:pPr>
            <a:r>
              <a:rPr lang="en-US" sz="1800" kern="0">
                <a:latin typeface="Arial"/>
                <a:cs typeface="Arial"/>
              </a:rPr>
              <a:t>Computerized provider order entry implementation and/or training.</a:t>
            </a:r>
          </a:p>
          <a:p>
            <a:pPr marL="342900" indent="-342900">
              <a:defRPr/>
            </a:pPr>
            <a:r>
              <a:rPr lang="en-US" sz="1800" kern="0">
                <a:latin typeface="Arial"/>
                <a:cs typeface="Arial"/>
              </a:rPr>
              <a:t>Pharmacy services training, hardware/software and machines (Not pharmacists’ services or medications).</a:t>
            </a:r>
          </a:p>
          <a:p>
            <a:pPr marL="342900" indent="-342900">
              <a:defRPr/>
            </a:pPr>
            <a:r>
              <a:rPr lang="en-US" sz="1800" kern="0">
                <a:latin typeface="Arial"/>
                <a:cs typeface="Arial"/>
              </a:rPr>
              <a:t>Social Determinants of Health Screening software/training</a:t>
            </a:r>
          </a:p>
          <a:p>
            <a:pPr marL="342900" indent="-342900">
              <a:defRPr/>
            </a:pPr>
            <a:r>
              <a:rPr lang="en-US" sz="1800" kern="0">
                <a:latin typeface="Arial"/>
                <a:cs typeface="Arial"/>
              </a:rPr>
              <a:t>Efficiency or quality improvement training in support of ACO or shared savings related initiatives.</a:t>
            </a:r>
          </a:p>
          <a:p>
            <a:pPr marL="342900" indent="-342900">
              <a:defRPr/>
            </a:pPr>
            <a:r>
              <a:rPr lang="en-US" sz="1800" kern="0">
                <a:latin typeface="Arial"/>
                <a:cs typeface="Arial"/>
              </a:rPr>
              <a:t>Systems performance training in support of ACO or shared savings related initiatives.</a:t>
            </a:r>
          </a:p>
          <a:p>
            <a:pPr marL="342900" indent="-342900">
              <a:defRPr/>
            </a:pPr>
            <a:r>
              <a:rPr lang="en-US" sz="1800" kern="0">
                <a:latin typeface="Arial"/>
                <a:cs typeface="Arial"/>
              </a:rPr>
              <a:t>Mobile health and telehealth hardware/software (not telecommunications).</a:t>
            </a:r>
          </a:p>
          <a:p>
            <a:pPr marL="342900" indent="-342900">
              <a:defRPr/>
            </a:pPr>
            <a:r>
              <a:rPr lang="en-US" sz="1800" kern="0">
                <a:latin typeface="Arial"/>
                <a:cs typeface="Arial"/>
              </a:rPr>
              <a:t>Community Paramedicine hardware/software and training.</a:t>
            </a:r>
            <a:endParaRPr lang="en-US" sz="18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US" sz="1800" kern="0">
                <a:latin typeface="Arial"/>
                <a:cs typeface="Arial"/>
              </a:rPr>
              <a:t>Health Information Technology (HIT) training for value and ACO including training, software and risk assessments associated with cybersecurity.</a:t>
            </a:r>
            <a:endParaRPr lang="en-US" sz="1800">
              <a:cs typeface="Arial" panose="020B0604020202020204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1372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408F8E8-6A6C-44B6-B47F-106188EA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8"/>
            <a:ext cx="12192000" cy="6855239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53AA485-8755-4AD3-8053-4E6CD80279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18441"/>
            <a:ext cx="10524214" cy="26489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200" kern="0">
                <a:latin typeface="Arial"/>
                <a:cs typeface="Arial"/>
              </a:rPr>
              <a:t>The </a:t>
            </a:r>
            <a:r>
              <a:rPr lang="en-US" sz="2000" b="0" i="0" u="none" strike="noStrike" baseline="0">
                <a:latin typeface="Arial"/>
                <a:cs typeface="Arial"/>
              </a:rPr>
              <a:t>Federal Office of Rural Health Policy (FORHP) announces yearly program priorities.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b="0" i="0" u="none" strike="noStrike" baseline="0">
                <a:latin typeface="Arial"/>
                <a:cs typeface="Arial"/>
              </a:rPr>
              <a:t> Hospitals must participate in these yearly priorities.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000" kern="0">
                <a:latin typeface="Arial"/>
                <a:cs typeface="Arial"/>
              </a:rPr>
              <a:t>For FY 24-25 the priorities are: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>
                <a:latin typeface="Arial"/>
                <a:cs typeface="Arial"/>
              </a:rPr>
              <a:t>Medicare Beneficiary Quality Improvement Program (MBQIP) reporting. </a:t>
            </a:r>
            <a:endParaRPr lang="en-US" sz="20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>
                <a:latin typeface="Arial"/>
                <a:cs typeface="Arial"/>
              </a:rPr>
              <a:t>ICD-11 training and software.</a:t>
            </a:r>
            <a:endParaRPr lang="en-US" sz="2200" kern="0">
              <a:latin typeface="Arial"/>
              <a:cs typeface="Arial"/>
            </a:endParaRPr>
          </a:p>
        </p:txBody>
      </p:sp>
      <p:sp>
        <p:nvSpPr>
          <p:cNvPr id="14340" name="Title 3">
            <a:extLst>
              <a:ext uri="{FF2B5EF4-FFF2-40B4-BE49-F238E27FC236}">
                <a16:creationId xmlns:a16="http://schemas.microsoft.com/office/drawing/2014/main" id="{1A127F91-2353-4C98-9AC6-573A69484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2478"/>
            <a:ext cx="6945086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  <a:latin typeface="Century Gothic"/>
                <a:ea typeface="Apex New Bold"/>
                <a:cs typeface="Arial"/>
              </a:rPr>
              <a:t>Yearly Program Priorities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4910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408F8E8-6A6C-44B6-B47F-106188EA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8"/>
            <a:ext cx="12192000" cy="6855239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53AA485-8755-4AD3-8053-4E6CD80279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18442"/>
            <a:ext cx="10515599" cy="36672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Grantees must submit a Year-End Report (YER) at the end of each grant year, including the following: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 detailed description of project progress and outcomes.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Invoice reporting showing award funds were spent on approved projects.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Supporting documentation for yearly program priorities.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5B564-FC04-AD78-052C-823FA87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54" y="282478"/>
            <a:ext cx="6229350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4400" b="1">
                <a:solidFill>
                  <a:schemeClr val="tx1"/>
                </a:solidFill>
                <a:latin typeface="Century Gothic"/>
                <a:cs typeface="Arial"/>
              </a:rPr>
              <a:t>Year-End Reporting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1317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CB22-A123-4151-A3E9-8D7456EA0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712" y="1601237"/>
            <a:ext cx="10324323" cy="1827763"/>
          </a:xfrm>
        </p:spPr>
        <p:txBody>
          <a:bodyPr/>
          <a:lstStyle/>
          <a:p>
            <a:r>
              <a:rPr lang="en-US" sz="4500">
                <a:latin typeface="Century Gothic" panose="020B0502020202020204" pitchFamily="34" charset="0"/>
                <a:ea typeface="Calibri" panose="020F0502020204030204" pitchFamily="34" charset="0"/>
              </a:rPr>
              <a:t>Thank You!</a:t>
            </a:r>
            <a:br>
              <a:rPr lang="en-US" sz="4500"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20036-2545-4888-A588-C39B9D80A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1160" y="2929351"/>
            <a:ext cx="9089679" cy="2390786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>
                <a:solidFill>
                  <a:schemeClr val="bg2"/>
                </a:solidFill>
                <a:latin typeface="Century Gothic"/>
                <a:ea typeface="+mn-lt"/>
                <a:cs typeface="+mn-lt"/>
              </a:rPr>
              <a:t>For further questions, please contact: </a:t>
            </a:r>
            <a:endParaRPr lang="en-US">
              <a:solidFill>
                <a:schemeClr val="bg2"/>
              </a:solidFill>
              <a:latin typeface="Century Gothic"/>
              <a:ea typeface="Calibri" panose="020F0502020204030204" pitchFamily="34" charset="0"/>
              <a:cs typeface="Arial"/>
            </a:endParaRPr>
          </a:p>
          <a:p>
            <a:r>
              <a:rPr lang="en-US" b="1">
                <a:solidFill>
                  <a:schemeClr val="bg2"/>
                </a:solidFill>
                <a:latin typeface="Century Gothic"/>
              </a:rPr>
              <a:t>Small Rural Hospital Improvement Program</a:t>
            </a:r>
          </a:p>
          <a:p>
            <a:r>
              <a:rPr lang="en-US">
                <a:solidFill>
                  <a:schemeClr val="bg2"/>
                </a:solidFill>
                <a:latin typeface="Century Gothic"/>
              </a:rPr>
              <a:t>SHIP@hcai.ca.gov</a:t>
            </a:r>
          </a:p>
          <a:p>
            <a:endParaRPr lang="en-US">
              <a:solidFill>
                <a:schemeClr val="bg2"/>
              </a:solidFill>
              <a:latin typeface="Century Gothic"/>
            </a:endParaRPr>
          </a:p>
          <a:p>
            <a:endParaRPr lang="en-US" sz="135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endParaRPr lang="en-US" sz="1350">
              <a:latin typeface="Century Gothic" panose="020B0502020202020204" pitchFamily="34" charset="0"/>
            </a:endParaRPr>
          </a:p>
          <a:p>
            <a:endParaRPr lang="en-US" sz="135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3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uilding with cars parked outside&#10;&#10;Description automatically generated with low confidence">
            <a:extLst>
              <a:ext uri="{FF2B5EF4-FFF2-40B4-BE49-F238E27FC236}">
                <a16:creationId xmlns:a16="http://schemas.microsoft.com/office/drawing/2014/main" id="{0DE8FB66-9F2E-B57A-0535-4C049869AE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r="7267"/>
          <a:stretch>
            <a:fillRect/>
          </a:stretch>
        </p:blipFill>
        <p:spPr>
          <a:xfrm>
            <a:off x="5627914" y="987427"/>
            <a:ext cx="5727474" cy="481352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49979-B2BC-2F3F-3C0D-B4A0A6EC5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44601"/>
            <a:ext cx="4287383" cy="48135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latin typeface="Arial"/>
                <a:cs typeface="Arial"/>
              </a:rPr>
              <a:t>The Small Rural Hospital Improvement Program (SHIP) offers grants to eligible hospitals </a:t>
            </a:r>
            <a:r>
              <a:rPr lang="en-US" sz="2000">
                <a:effectLst/>
                <a:latin typeface="Arial"/>
                <a:ea typeface="Calibri" panose="020F0502020204030204" pitchFamily="34" charset="0"/>
                <a:cs typeface="Arial"/>
              </a:rPr>
              <a:t>to support activities intended to improve quality of</a:t>
            </a:r>
            <a:r>
              <a:rPr lang="en-US" sz="2000"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2000">
                <a:effectLst/>
                <a:latin typeface="Arial"/>
                <a:ea typeface="Calibri" panose="020F0502020204030204" pitchFamily="34" charset="0"/>
                <a:cs typeface="Arial"/>
              </a:rPr>
              <a:t>health care in rural areas.</a:t>
            </a:r>
            <a:endParaRPr lang="en-US" sz="2000">
              <a:latin typeface="Arial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kern="0">
                <a:latin typeface="Arial" panose="020B0604020202020204" pitchFamily="34" charset="0"/>
                <a:cs typeface="Arial" panose="020B0604020202020204" pitchFamily="34" charset="0"/>
              </a:rPr>
              <a:t>The goal is to assist small rural hospitals in meeting value-based payment and care goals through investments in hardware, software, and training.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kern="0">
                <a:latin typeface="Arial" panose="020B0604020202020204" pitchFamily="34" charset="0"/>
                <a:cs typeface="Arial" panose="020B0604020202020204" pitchFamily="34" charset="0"/>
              </a:rPr>
              <a:t>The program is funded by the </a:t>
            </a:r>
            <a:r>
              <a:rPr lang="en-US" sz="20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U.S. Department of Health and Human Services, Health Resources and Services Administration's (HRSA), Federal Office of Rural Health Policy (FORHP). </a:t>
            </a:r>
          </a:p>
          <a:p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FB95F18-9095-3807-52F4-BD5AD976C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2478"/>
            <a:ext cx="5544493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  <a:latin typeface="Century Gothic"/>
                <a:ea typeface="Apex New Bold"/>
                <a:cs typeface="Arial"/>
              </a:rPr>
              <a:t>Program Overview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1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408F8E8-6A6C-44B6-B47F-106188EA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239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53AA485-8755-4AD3-8053-4E6CD80279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80598" y="1199135"/>
            <a:ext cx="6030851" cy="12327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Must be in California, outside Metropolitan Statistical Areas (MSA) or in a rural census track of an MSA.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Must be a non-federal, short-term general acute care facility.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Must staff 49 or fewer beds.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Must meet federal priorities as specified in the yearly application.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May be for-profit, non-for-profit, tribal, and faith-based hospitals.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Critical Access Hospitals (CAH) are automatically eligible.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kern="0">
              <a:latin typeface="Arial Nova Cond Light" panose="020B0306020202020204" pitchFamily="34" charset="0"/>
              <a:cs typeface="Arial" pitchFamily="3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28D13C-B9C9-4219-64C3-E3C17F4E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" y="1351535"/>
            <a:ext cx="4912367" cy="33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29FF6F91-1EC3-6DBC-A38D-46894CEFC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2478"/>
            <a:ext cx="6229350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4400" b="1">
                <a:solidFill>
                  <a:schemeClr val="tx1"/>
                </a:solidFill>
                <a:latin typeface="Century Gothic"/>
                <a:cs typeface="Arial"/>
              </a:rPr>
              <a:t>Hospital Requirements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4111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1FA522A-3D69-FB3D-1F5A-6045A4D20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F80B720-6245-A559-1FB2-B7148CB7C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61"/>
            <a:ext cx="12192000" cy="6855239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B06189A-84D0-171D-8B78-20FC712CFE7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7778" y="1483676"/>
            <a:ext cx="10702135" cy="36217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SHIP Program Year is June 1 to May 31 of each year. 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Funding and award amounts are announced each </a:t>
            </a:r>
            <a:r>
              <a:rPr lang="en-US" sz="2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year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 by HRSA after all applications are submitted</a:t>
            </a:r>
            <a:r>
              <a:rPr lang="en-US" sz="2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.</a:t>
            </a:r>
          </a:p>
          <a:p>
            <a:pPr>
              <a:buFont typeface="Arial"/>
            </a:pPr>
            <a:r>
              <a:rPr lang="en-US" sz="2400">
                <a:cs typeface="Arial"/>
              </a:rPr>
              <a:t>Annual award amount is estimated at $13,000.</a:t>
            </a:r>
          </a:p>
          <a:p>
            <a:pPr>
              <a:buFont typeface="Arial"/>
            </a:pPr>
            <a:r>
              <a:rPr lang="en-US" sz="2400">
                <a:cs typeface="Arial"/>
              </a:rPr>
              <a:t>Every eligible, approved participant hospital receives an equal award.</a:t>
            </a:r>
          </a:p>
          <a:p>
            <a:pPr>
              <a:buFont typeface="Arial"/>
            </a:pPr>
            <a:r>
              <a:rPr lang="en-US" sz="2400">
                <a:cs typeface="Arial"/>
              </a:rPr>
              <a:t>Continued yearly funding for the program and active grants is dependent on receiving federal funds.</a:t>
            </a:r>
            <a:endParaRPr lang="en-US" sz="2400"/>
          </a:p>
        </p:txBody>
      </p:sp>
      <p:sp>
        <p:nvSpPr>
          <p:cNvPr id="14340" name="Title 3">
            <a:extLst>
              <a:ext uri="{FF2B5EF4-FFF2-40B4-BE49-F238E27FC236}">
                <a16:creationId xmlns:a16="http://schemas.microsoft.com/office/drawing/2014/main" id="{84C5EEB2-DCE7-AA79-C16E-DD6FB629F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78" y="307542"/>
            <a:ext cx="9009171" cy="1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4400" b="1">
                <a:solidFill>
                  <a:schemeClr val="tx1"/>
                </a:solidFill>
                <a:latin typeface="Century Gothic"/>
                <a:cs typeface="Arial"/>
              </a:rPr>
              <a:t>Funding and Award Information</a:t>
            </a:r>
            <a:endParaRPr lang="en-US" sz="4400" b="1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658334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408F8E8-6A6C-44B6-B47F-106188EA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8"/>
            <a:ext cx="12192000" cy="6855239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53AA485-8755-4AD3-8053-4E6CD80279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18441"/>
            <a:ext cx="10515599" cy="264899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kern="0">
                <a:latin typeface="Arial"/>
                <a:cs typeface="Arial"/>
              </a:rPr>
              <a:t>Application Cycle Opens: December 2, 2025</a:t>
            </a:r>
            <a:endParaRPr lang="en-US" sz="22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kern="0">
                <a:latin typeface="Arial"/>
                <a:cs typeface="Arial"/>
              </a:rPr>
              <a:t>Application Cycle Closes: January 15, 2026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kern="0">
                <a:latin typeface="Arial"/>
                <a:cs typeface="Arial"/>
              </a:rPr>
              <a:t>New Grants Begin: May 1, 2026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200" kern="0">
              <a:latin typeface="Arial Nova Cond Light" panose="020B0306020202020204" pitchFamily="34" charset="0"/>
              <a:cs typeface="Arial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200" kern="0">
              <a:latin typeface="Arial Nova Cond Light" panose="020B0306020202020204" pitchFamily="34" charset="0"/>
              <a:cs typeface="Arial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4D887ED-A4C7-8770-8B22-20305CDB8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77" y="307542"/>
            <a:ext cx="6357397" cy="1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4400" b="1">
                <a:solidFill>
                  <a:schemeClr val="tx1"/>
                </a:solidFill>
                <a:latin typeface="Century Gothic"/>
                <a:cs typeface="Arial"/>
              </a:rPr>
              <a:t>Program Cycle Dates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6555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408F8E8-6A6C-44B6-B47F-106188EA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61"/>
            <a:ext cx="12192000" cy="6855239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53AA485-8755-4AD3-8053-4E6CD80279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7778" y="1483676"/>
            <a:ext cx="10702135" cy="3621724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Applicants and continuing grantees must complete an annual online application.  </a:t>
            </a:r>
            <a:endParaRPr lang="en-US">
              <a:cs typeface="Arial" panose="020B0604020202020204"/>
            </a:endParaRPr>
          </a:p>
          <a:p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Applications are submitted via HCAI's Funding Portal. In the application, applicants and continuing grantees will:</a:t>
            </a:r>
            <a:endParaRPr lang="en-US">
              <a:latin typeface="Arial"/>
              <a:cs typeface="Arial"/>
            </a:endParaRPr>
          </a:p>
          <a:p>
            <a:pPr lvl="1" fontAlgn="base"/>
            <a:r>
              <a:rPr lang="en-US" sz="22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Provide certification or recertification tha</a:t>
            </a:r>
            <a:r>
              <a:rPr lang="en-US" sz="2200">
                <a:solidFill>
                  <a:srgbClr val="000000"/>
                </a:solidFill>
                <a:latin typeface="Arial"/>
                <a:cs typeface="Arial"/>
              </a:rPr>
              <a:t>t they meet program eligibility requirements.</a:t>
            </a:r>
          </a:p>
          <a:p>
            <a:pPr lvl="1" fontAlgn="base"/>
            <a:r>
              <a:rPr lang="en-US" sz="22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Select allowable projects for the next program year.</a:t>
            </a:r>
          </a:p>
          <a:p>
            <a:pPr lvl="1" fontAlgn="base"/>
            <a:r>
              <a:rPr lang="en-US" sz="2200">
                <a:solidFill>
                  <a:srgbClr val="000000"/>
                </a:solidFill>
                <a:latin typeface="Arial"/>
                <a:cs typeface="Arial"/>
              </a:rPr>
              <a:t>Complete detailed work plans for each selected project.</a:t>
            </a:r>
          </a:p>
          <a:p>
            <a:pPr lvl="1" fontAlgn="base"/>
            <a:r>
              <a:rPr lang="en-US" sz="22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Provide a mid</a:t>
            </a:r>
            <a:r>
              <a:rPr lang="en-US" sz="2200">
                <a:solidFill>
                  <a:srgbClr val="000000"/>
                </a:solidFill>
                <a:latin typeface="Arial"/>
                <a:cs typeface="Arial"/>
              </a:rPr>
              <a:t>-term update on project(s) selected for the current program year (continuing grantees only).</a:t>
            </a:r>
            <a:endParaRPr lang="en-US" sz="2200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40" name="Title 3">
            <a:extLst>
              <a:ext uri="{FF2B5EF4-FFF2-40B4-BE49-F238E27FC236}">
                <a16:creationId xmlns:a16="http://schemas.microsoft.com/office/drawing/2014/main" id="{1A127F91-2353-4C98-9AC6-573A69484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78" y="307542"/>
            <a:ext cx="5552098" cy="1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  <a:latin typeface="Century Gothic"/>
                <a:ea typeface="Apex New Bold"/>
                <a:cs typeface="Arial"/>
              </a:rPr>
              <a:t>Application Process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8280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408F8E8-6A6C-44B6-B47F-106188EA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8"/>
            <a:ext cx="12192000" cy="6855239"/>
          </a:xfrm>
          <a:prstGeom prst="rect">
            <a:avLst/>
          </a:prstGeom>
        </p:spPr>
      </p:pic>
      <p:sp>
        <p:nvSpPr>
          <p:cNvPr id="14340" name="Title 3">
            <a:extLst>
              <a:ext uri="{FF2B5EF4-FFF2-40B4-BE49-F238E27FC236}">
                <a16:creationId xmlns:a16="http://schemas.microsoft.com/office/drawing/2014/main" id="{1A127F91-2353-4C98-9AC6-573A69484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2478"/>
            <a:ext cx="8576144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4400" b="1">
                <a:solidFill>
                  <a:schemeClr val="tx1"/>
                </a:solidFill>
                <a:latin typeface="Century Gothic"/>
                <a:ea typeface="Apex New Bold"/>
                <a:cs typeface="Arial"/>
              </a:rPr>
              <a:t>Allowable Project Categories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E6F5DAC-ACA5-7B12-8640-F1D00D63445E}"/>
              </a:ext>
            </a:extLst>
          </p:cNvPr>
          <p:cNvSpPr txBox="1">
            <a:spLocks/>
          </p:cNvSpPr>
          <p:nvPr/>
        </p:nvSpPr>
        <p:spPr>
          <a:xfrm>
            <a:off x="829585" y="1353710"/>
            <a:ext cx="10524214" cy="26489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2200" kern="0">
                <a:latin typeface="Arial" panose="020B0604020202020204" pitchFamily="34" charset="0"/>
                <a:cs typeface="Arial" panose="020B0604020202020204" pitchFamily="34" charset="0"/>
              </a:rPr>
              <a:t>Eligible hospitals apply for funding to assist in the implementation of activities related to:</a:t>
            </a:r>
            <a:endParaRPr lang="en-US"/>
          </a:p>
          <a:p>
            <a:pPr>
              <a:defRPr/>
            </a:pPr>
            <a:r>
              <a:rPr lang="en-US" sz="2000" b="1" kern="0">
                <a:latin typeface="Arial"/>
                <a:cs typeface="Arial"/>
              </a:rPr>
              <a:t>Value-Based Purchasing (VBP) Investment Activities </a:t>
            </a:r>
            <a:endParaRPr lang="en-US" sz="2000" kern="0">
              <a:latin typeface="Arial"/>
              <a:cs typeface="Arial"/>
            </a:endParaRPr>
          </a:p>
          <a:p>
            <a:pPr lvl="1">
              <a:defRPr/>
            </a:pPr>
            <a:r>
              <a:rPr lang="en-US" sz="2000" kern="0">
                <a:latin typeface="Arial"/>
                <a:cs typeface="Arial"/>
              </a:rPr>
              <a:t>Activities that support improved data collection to facilitate quality reporting and improvement </a:t>
            </a:r>
            <a:endParaRPr lang="en-US" sz="20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kern="0">
                <a:latin typeface="Arial"/>
                <a:cs typeface="Arial"/>
              </a:rPr>
              <a:t>Accountable Care Organization (ACO) or Shared Savings Investment Activities  </a:t>
            </a:r>
            <a:endParaRPr lang="en-US" sz="2000" kern="0">
              <a:latin typeface="Arial"/>
              <a:cs typeface="Arial"/>
            </a:endParaRPr>
          </a:p>
          <a:p>
            <a:pPr lvl="1">
              <a:defRPr/>
            </a:pPr>
            <a:r>
              <a:rPr lang="en-US" sz="2000" kern="0">
                <a:latin typeface="Arial"/>
                <a:cs typeface="Arial"/>
              </a:rPr>
              <a:t>Activities that support the development or the basic tenets of ACOs or shared savings programs </a:t>
            </a:r>
            <a:endParaRPr lang="en-US" sz="20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kern="0">
                <a:latin typeface="Arial"/>
                <a:cs typeface="Arial"/>
              </a:rPr>
              <a:t>Payment Bundling (PB) or Prospective Payment System (PPS) Investment Activities </a:t>
            </a:r>
            <a:endParaRPr lang="en-US" sz="2000" kern="0">
              <a:latin typeface="Arial"/>
              <a:cs typeface="Arial"/>
            </a:endParaRPr>
          </a:p>
          <a:p>
            <a:pPr lvl="1">
              <a:defRPr/>
            </a:pPr>
            <a:r>
              <a:rPr lang="en-US" sz="2000" kern="0">
                <a:latin typeface="Arial"/>
                <a:cs typeface="Arial"/>
              </a:rPr>
              <a:t>Activities that improve hospital financial processes </a:t>
            </a:r>
            <a:endParaRPr lang="en-US" sz="20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904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7BDB9A-DBE1-80CD-B2DA-CB02C83D2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2CAC919-06FE-4734-44A7-91FAE9317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8"/>
            <a:ext cx="12192000" cy="6855239"/>
          </a:xfrm>
          <a:prstGeom prst="rect">
            <a:avLst/>
          </a:prstGeom>
        </p:spPr>
      </p:pic>
      <p:sp>
        <p:nvSpPr>
          <p:cNvPr id="14340" name="Title 3">
            <a:extLst>
              <a:ext uri="{FF2B5EF4-FFF2-40B4-BE49-F238E27FC236}">
                <a16:creationId xmlns:a16="http://schemas.microsoft.com/office/drawing/2014/main" id="{81B2A8C3-6494-1094-8EAE-D0654212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2478"/>
            <a:ext cx="8576144" cy="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en-US" altLang="en-US" sz="4400" b="1">
                <a:solidFill>
                  <a:schemeClr val="tx1"/>
                </a:solidFill>
                <a:latin typeface="Century Gothic"/>
                <a:cs typeface="Arial"/>
              </a:rPr>
              <a:t>Value-Based Purchasing (VBP)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35D4023-84F8-F96F-FA82-0693DF68F493}"/>
              </a:ext>
            </a:extLst>
          </p:cNvPr>
          <p:cNvSpPr txBox="1">
            <a:spLocks/>
          </p:cNvSpPr>
          <p:nvPr/>
        </p:nvSpPr>
        <p:spPr>
          <a:xfrm>
            <a:off x="829585" y="1353710"/>
            <a:ext cx="10524214" cy="26489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kern="0">
                <a:latin typeface="Arial"/>
                <a:cs typeface="Arial"/>
              </a:rPr>
              <a:t>Value Based Purchasing investment activities:</a:t>
            </a:r>
            <a:endParaRPr lang="en-US"/>
          </a:p>
          <a:p>
            <a:pPr marL="342900" indent="-342900">
              <a:defRPr/>
            </a:pPr>
            <a:r>
              <a:rPr lang="en-US" sz="2400" kern="0">
                <a:latin typeface="Arial"/>
                <a:cs typeface="Arial"/>
              </a:rPr>
              <a:t>Quality reporting data collection/related training or software</a:t>
            </a:r>
            <a:endParaRPr lang="en-US" sz="2400">
              <a:cs typeface="Arial" panose="020B0604020202020204"/>
            </a:endParaRPr>
          </a:p>
          <a:p>
            <a:pPr marL="342900" indent="-342900">
              <a:defRPr/>
            </a:pPr>
            <a:r>
              <a:rPr lang="en-US" sz="2400" kern="0">
                <a:latin typeface="Arial"/>
                <a:cs typeface="Arial"/>
              </a:rPr>
              <a:t>MBQIP data collection process/related training</a:t>
            </a:r>
            <a:endParaRPr lang="en-US" sz="2400">
              <a:latin typeface="Arial"/>
              <a:cs typeface="Arial"/>
            </a:endParaRPr>
          </a:p>
          <a:p>
            <a:pPr marL="342900" indent="-342900">
              <a:defRPr/>
            </a:pPr>
            <a:r>
              <a:rPr lang="en-US" sz="2400" kern="0">
                <a:latin typeface="Arial"/>
                <a:cs typeface="Arial"/>
              </a:rPr>
              <a:t>Efficiency or quality improvement training in support of VBP related initiatives</a:t>
            </a:r>
          </a:p>
          <a:p>
            <a:pPr marL="342900" indent="-342900">
              <a:defRPr/>
            </a:pPr>
            <a:r>
              <a:rPr lang="en-US" sz="2400" kern="0">
                <a:latin typeface="Arial"/>
                <a:cs typeface="Arial"/>
              </a:rPr>
              <a:t>Provider-Based Clinic quality measures education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US" sz="2400" kern="0">
                <a:latin typeface="Arial"/>
                <a:cs typeface="Arial"/>
              </a:rPr>
              <a:t>Alternative Payment Model and Quality Payment Program training/education</a:t>
            </a:r>
            <a:endParaRPr lang="en-US" sz="2400">
              <a:cs typeface="Arial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6016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6CE9F9-955E-4FC6-CF6C-614C2D4EA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636285A-E2BC-513A-27B0-C640A30D3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8"/>
            <a:ext cx="12192000" cy="6855239"/>
          </a:xfrm>
          <a:prstGeom prst="rect">
            <a:avLst/>
          </a:prstGeom>
        </p:spPr>
      </p:pic>
      <p:sp>
        <p:nvSpPr>
          <p:cNvPr id="14340" name="Title 3">
            <a:extLst>
              <a:ext uri="{FF2B5EF4-FFF2-40B4-BE49-F238E27FC236}">
                <a16:creationId xmlns:a16="http://schemas.microsoft.com/office/drawing/2014/main" id="{9C3F1091-72E4-B419-2F56-A08032B85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79" y="282478"/>
            <a:ext cx="10741827" cy="107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4400" b="1">
                <a:solidFill>
                  <a:schemeClr val="tx1"/>
                </a:solidFill>
                <a:latin typeface="Century Gothic"/>
                <a:cs typeface="Arial"/>
              </a:rPr>
              <a:t>Payment Bundling (PB) or Prospective Payment System (PPS) </a:t>
            </a:r>
            <a:endParaRPr lang="en-US" sz="4400" b="1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AF845B6-0157-BFD4-3870-031C3A0BF50F}"/>
              </a:ext>
            </a:extLst>
          </p:cNvPr>
          <p:cNvSpPr txBox="1">
            <a:spLocks/>
          </p:cNvSpPr>
          <p:nvPr/>
        </p:nvSpPr>
        <p:spPr>
          <a:xfrm>
            <a:off x="829585" y="1506110"/>
            <a:ext cx="10524214" cy="26489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kern="0">
                <a:latin typeface="Arial"/>
                <a:cs typeface="Arial"/>
              </a:rPr>
              <a:t>Payment Bundling or Prospective Payment Systems investment activities:</a:t>
            </a:r>
            <a:endParaRPr lang="en-US"/>
          </a:p>
          <a:p>
            <a:pPr marL="342900" indent="-342900">
              <a:defRPr/>
            </a:pPr>
            <a:r>
              <a:rPr lang="en-US" sz="2400" kern="0">
                <a:latin typeface="Arial"/>
                <a:cs typeface="Arial"/>
              </a:rPr>
              <a:t>ICD-11 software</a:t>
            </a:r>
            <a:endParaRPr lang="en-US" sz="2400">
              <a:latin typeface="Arial"/>
              <a:cs typeface="Arial"/>
            </a:endParaRPr>
          </a:p>
          <a:p>
            <a:pPr marL="342900" indent="-342900">
              <a:defRPr/>
            </a:pPr>
            <a:r>
              <a:rPr lang="en-US" sz="2400" kern="0">
                <a:latin typeface="Arial"/>
                <a:cs typeface="Arial"/>
              </a:rPr>
              <a:t>ICD-11 training</a:t>
            </a:r>
            <a:endParaRPr lang="en-US" sz="2400">
              <a:latin typeface="Arial"/>
              <a:cs typeface="Arial"/>
            </a:endParaRPr>
          </a:p>
          <a:p>
            <a:pPr marL="342900" indent="-342900">
              <a:defRPr/>
            </a:pPr>
            <a:r>
              <a:rPr lang="en-US" sz="2400" kern="0">
                <a:latin typeface="Arial"/>
                <a:cs typeface="Arial"/>
              </a:rPr>
              <a:t>Efficiency or quality improvement training in support of PB or PPS related initiatives</a:t>
            </a:r>
          </a:p>
          <a:p>
            <a:pPr marL="342900" indent="-342900">
              <a:defRPr/>
            </a:pPr>
            <a:r>
              <a:rPr lang="en-US" sz="2400" kern="0">
                <a:latin typeface="Arial"/>
                <a:cs typeface="Arial"/>
              </a:rPr>
              <a:t>S-10 Cost Reporting training</a:t>
            </a:r>
            <a:endParaRPr lang="en-US" sz="24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US" sz="2400" kern="0">
                <a:latin typeface="Arial"/>
                <a:cs typeface="Arial"/>
              </a:rPr>
              <a:t>Price Transparency training</a:t>
            </a:r>
            <a:endParaRPr lang="en-US" sz="2400" kern="0">
              <a:cs typeface="Arial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20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0458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HWDD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WDD Theme" id="{1F1F3F44-9A4F-4FC0-9E37-82A0AE2B84DE}" vid="{65A797E2-6DC7-4888-8F8D-61247DD2A217}"/>
    </a:ext>
  </a:extLst>
</a:theme>
</file>

<file path=ppt/theme/theme2.xml><?xml version="1.0" encoding="utf-8"?>
<a:theme xmlns:a="http://schemas.openxmlformats.org/drawingml/2006/main" name="Office Theme">
  <a:themeElements>
    <a:clrScheme name="HCAI">
      <a:dk1>
        <a:sysClr val="windowText" lastClr="000000"/>
      </a:dk1>
      <a:lt1>
        <a:sysClr val="window" lastClr="FFFFFF"/>
      </a:lt1>
      <a:dk2>
        <a:srgbClr val="174993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10610B8549146B42CEAE91C3DC2F2" ma:contentTypeVersion="16" ma:contentTypeDescription="Create a new document." ma:contentTypeScope="" ma:versionID="776b3697528b278ebd8ce23f5c6f79d1">
  <xsd:schema xmlns:xsd="http://www.w3.org/2001/XMLSchema" xmlns:xs="http://www.w3.org/2001/XMLSchema" xmlns:p="http://schemas.microsoft.com/office/2006/metadata/properties" xmlns:ns2="16622df6-6eed-4a7c-ab24-deca72a31d23" xmlns:ns3="a2f05556-1a28-4d63-9779-964c77a3ba0b" xmlns:ns4="a67451c8-bba8-4c39-8faa-34141087ca61" targetNamespace="http://schemas.microsoft.com/office/2006/metadata/properties" ma:root="true" ma:fieldsID="f798a2db987c8fea3c661ff101956310" ns2:_="" ns3:_="" ns4:_="">
    <xsd:import namespace="16622df6-6eed-4a7c-ab24-deca72a31d23"/>
    <xsd:import namespace="a2f05556-1a28-4d63-9779-964c77a3ba0b"/>
    <xsd:import namespace="a67451c8-bba8-4c39-8faa-34141087c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22df6-6eed-4a7c-ab24-deca72a31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ded0fd-c213-49dd-a8ef-20d10df3e8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05556-1a28-4d63-9779-964c77a3ba0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451c8-bba8-4c39-8faa-34141087ca6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86fca6e-0041-43b9-8e29-0f81f4ab1570}" ma:internalName="TaxCatchAll" ma:showField="CatchAllData" ma:web="a67451c8-bba8-4c39-8faa-34141087ca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2f05556-1a28-4d63-9779-964c77a3ba0b">
      <UserInfo>
        <DisplayName>Cunningham, Michele@HCAI</DisplayName>
        <AccountId>976</AccountId>
        <AccountType/>
      </UserInfo>
      <UserInfo>
        <DisplayName>Williams, Cheryl@HCAI</DisplayName>
        <AccountId>31</AccountId>
        <AccountType/>
      </UserInfo>
      <UserInfo>
        <DisplayName>Leslie, Nadia@HCAI</DisplayName>
        <AccountId>895</AccountId>
        <AccountType/>
      </UserInfo>
    </SharedWithUsers>
    <TaxCatchAll xmlns="a67451c8-bba8-4c39-8faa-34141087ca61" xsi:nil="true"/>
    <lcf76f155ced4ddcb4097134ff3c332f xmlns="16622df6-6eed-4a7c-ab24-deca72a31d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982FF1-E0E4-495D-921E-76E289BDA0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D0DAC3-D99B-42BE-9D06-E48F6347E346}"/>
</file>

<file path=customXml/itemProps3.xml><?xml version="1.0" encoding="utf-8"?>
<ds:datastoreItem xmlns:ds="http://schemas.openxmlformats.org/officeDocument/2006/customXml" ds:itemID="{122E20F7-D733-4219-94E2-4A72B550E165}">
  <ds:schemaRefs>
    <ds:schemaRef ds:uri="http://purl.org/dc/terms/"/>
    <ds:schemaRef ds:uri="http://www.w3.org/XML/1998/namespace"/>
    <ds:schemaRef ds:uri="http://schemas.microsoft.com/office/infopath/2007/PartnerControls"/>
    <ds:schemaRef ds:uri="a67451c8-bba8-4c39-8faa-34141087ca61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16622df6-6eed-4a7c-ab24-deca72a31d23"/>
    <ds:schemaRef ds:uri="a2f05556-1a28-4d63-9779-964c77a3ba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795</Words>
  <Application>Microsoft Office PowerPoint</Application>
  <PresentationFormat>Widescreen</PresentationFormat>
  <Paragraphs>91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Nova Cond Light</vt:lpstr>
      <vt:lpstr>Calibri</vt:lpstr>
      <vt:lpstr>Century Gothic</vt:lpstr>
      <vt:lpstr>HWDD Theme</vt:lpstr>
      <vt:lpstr>Office Theme</vt:lpstr>
      <vt:lpstr>Health Workforce Development  Small Rural Hospital Improvement Program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HCAI Scholarship and Loan Repayment Programs Overview</dc:title>
  <dc:creator>Andrijich, Michael@OSHPD</dc:creator>
  <cp:lastModifiedBy>Dixon, Nathaniel@HCAI</cp:lastModifiedBy>
  <cp:revision>1</cp:revision>
  <cp:lastPrinted>2022-05-10T16:24:53Z</cp:lastPrinted>
  <dcterms:created xsi:type="dcterms:W3CDTF">2021-03-04T22:55:23Z</dcterms:created>
  <dcterms:modified xsi:type="dcterms:W3CDTF">2024-01-30T23:54:09Z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0x0101002D110610B8549146B42CEAE91C3DC2F2</vt:lpwstr>
  </property>
  <property fmtid="{D5CDD505-2E9C-101B-9397-08002B2CF9AE}" pid="3" name="MediaServiceImageTags">
    <vt:lpwstr/>
  </property>
</Properties>
</file>