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7"/>
    <p:restoredTop sz="94737"/>
  </p:normalViewPr>
  <p:slideViewPr>
    <p:cSldViewPr snapToGrid="0" showGuides="1">
      <p:cViewPr>
        <p:scale>
          <a:sx n="82" d="100"/>
          <a:sy n="82" d="100"/>
        </p:scale>
        <p:origin x="496" y="7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689C4-AB9C-DA43-8CA6-DFC92C8DFB18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2D1E8-7EEB-8F47-8B87-CA2331AC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1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52D1E8-7EEB-8F47-8B87-CA2331ACCE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2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9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5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8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3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8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7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5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4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5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12AECF-DD21-4D4C-9BA7-543B50ED5FA6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CB1EDD-B623-3F4F-9BE2-BF47CA7FF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1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CBC96B-6D6E-2212-2842-FD74C5C3D61D}"/>
              </a:ext>
            </a:extLst>
          </p:cNvPr>
          <p:cNvSpPr/>
          <p:nvPr/>
        </p:nvSpPr>
        <p:spPr>
          <a:xfrm>
            <a:off x="296883" y="518672"/>
            <a:ext cx="8550233" cy="599791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D6CC6A-5B3F-D00A-33DB-342C8EDE9AB9}"/>
              </a:ext>
            </a:extLst>
          </p:cNvPr>
          <p:cNvSpPr/>
          <p:nvPr/>
        </p:nvSpPr>
        <p:spPr>
          <a:xfrm rot="16200000">
            <a:off x="186789" y="4911682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4ADA83-5AC1-83A0-4E0C-B74D7D305DA7}"/>
              </a:ext>
            </a:extLst>
          </p:cNvPr>
          <p:cNvSpPr/>
          <p:nvPr/>
        </p:nvSpPr>
        <p:spPr>
          <a:xfrm rot="16200000">
            <a:off x="7701148" y="1854529"/>
            <a:ext cx="1151907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ADC07F-7962-74FC-F42F-8BDEC8E5E0A0}"/>
              </a:ext>
            </a:extLst>
          </p:cNvPr>
          <p:cNvSpPr/>
          <p:nvPr/>
        </p:nvSpPr>
        <p:spPr>
          <a:xfrm rot="16200000">
            <a:off x="7701148" y="3350820"/>
            <a:ext cx="1151907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02D413-AC96-3B0E-E940-71963E4C97D4}"/>
              </a:ext>
            </a:extLst>
          </p:cNvPr>
          <p:cNvSpPr/>
          <p:nvPr/>
        </p:nvSpPr>
        <p:spPr>
          <a:xfrm rot="16200000">
            <a:off x="7701148" y="4823360"/>
            <a:ext cx="1151907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A50375-3865-E8AF-95AD-22EFE088631F}"/>
              </a:ext>
            </a:extLst>
          </p:cNvPr>
          <p:cNvCxnSpPr>
            <a:cxnSpLocks/>
          </p:cNvCxnSpPr>
          <p:nvPr/>
        </p:nvCxnSpPr>
        <p:spPr>
          <a:xfrm>
            <a:off x="463138" y="6424551"/>
            <a:ext cx="0" cy="2375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4D6F8AB-0E08-70D2-9F0F-2E76E4545FE6}"/>
              </a:ext>
            </a:extLst>
          </p:cNvPr>
          <p:cNvCxnSpPr/>
          <p:nvPr/>
        </p:nvCxnSpPr>
        <p:spPr>
          <a:xfrm>
            <a:off x="1379019" y="6424551"/>
            <a:ext cx="0" cy="2375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B9D85BD-A970-24C0-EB42-B9614E623C49}"/>
              </a:ext>
            </a:extLst>
          </p:cNvPr>
          <p:cNvSpPr txBox="1"/>
          <p:nvPr/>
        </p:nvSpPr>
        <p:spPr>
          <a:xfrm>
            <a:off x="567399" y="6496810"/>
            <a:ext cx="74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lobby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09E2382-CE6C-683F-7C6A-D9F446C572D1}"/>
              </a:ext>
            </a:extLst>
          </p:cNvPr>
          <p:cNvSpPr txBox="1"/>
          <p:nvPr/>
        </p:nvSpPr>
        <p:spPr>
          <a:xfrm rot="16200000">
            <a:off x="-16506" y="5092739"/>
            <a:ext cx="1758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1. Adventist Health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B6A8D6B-7705-5749-36D0-B8194F289826}"/>
              </a:ext>
            </a:extLst>
          </p:cNvPr>
          <p:cNvSpPr txBox="1"/>
          <p:nvPr/>
        </p:nvSpPr>
        <p:spPr>
          <a:xfrm rot="16200000">
            <a:off x="65200" y="3361671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2. County Health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Agency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0975608-C201-B31B-B4D9-CD8CD639522C}"/>
              </a:ext>
            </a:extLst>
          </p:cNvPr>
          <p:cNvSpPr txBox="1"/>
          <p:nvPr/>
        </p:nvSpPr>
        <p:spPr>
          <a:xfrm rot="16200000">
            <a:off x="32314" y="1919973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3. Compass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4D50078-B3C0-3CAB-577B-FCAE10F0B06C}"/>
              </a:ext>
            </a:extLst>
          </p:cNvPr>
          <p:cNvSpPr txBox="1"/>
          <p:nvPr/>
        </p:nvSpPr>
        <p:spPr>
          <a:xfrm>
            <a:off x="992294" y="679174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4. Community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Health Centers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344D63-00F4-2D22-A666-0DC2B5512B74}"/>
              </a:ext>
            </a:extLst>
          </p:cNvPr>
          <p:cNvSpPr txBox="1"/>
          <p:nvPr/>
        </p:nvSpPr>
        <p:spPr>
          <a:xfrm>
            <a:off x="2370522" y="690377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5. Aspire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Counseling Services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C3EB73-4AC5-E15F-71D4-A64549E4397B}"/>
              </a:ext>
            </a:extLst>
          </p:cNvPr>
          <p:cNvSpPr txBox="1"/>
          <p:nvPr/>
        </p:nvSpPr>
        <p:spPr>
          <a:xfrm>
            <a:off x="3772686" y="710715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6. Sierra Mental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Wellness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0A8647-24C7-DFEB-D73E-506553688229}"/>
              </a:ext>
            </a:extLst>
          </p:cNvPr>
          <p:cNvSpPr txBox="1"/>
          <p:nvPr/>
        </p:nvSpPr>
        <p:spPr>
          <a:xfrm>
            <a:off x="5381073" y="677145"/>
            <a:ext cx="14787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Tolosa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Children’s Dental Center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C0E06E-F4C2-CE1A-DA6F-838395F8D7B4}"/>
              </a:ext>
            </a:extLst>
          </p:cNvPr>
          <p:cNvSpPr txBox="1"/>
          <p:nvPr/>
        </p:nvSpPr>
        <p:spPr>
          <a:xfrm>
            <a:off x="6678167" y="610841"/>
            <a:ext cx="17588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8. Cal Poly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Campus Health &amp;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Wellness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1DF1559-C82E-AA5F-99DA-05DEE9E8DF1F}"/>
              </a:ext>
            </a:extLst>
          </p:cNvPr>
          <p:cNvSpPr txBox="1"/>
          <p:nvPr/>
        </p:nvSpPr>
        <p:spPr>
          <a:xfrm rot="5400000">
            <a:off x="7398369" y="1998012"/>
            <a:ext cx="1758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9. CenCal Health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6214B32-DFAD-B4C4-8465-A82687E937F6}"/>
              </a:ext>
            </a:extLst>
          </p:cNvPr>
          <p:cNvSpPr txBox="1"/>
          <p:nvPr/>
        </p:nvSpPr>
        <p:spPr>
          <a:xfrm rot="5400000">
            <a:off x="7394813" y="3381903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10. Promotores /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CHW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5C6E25-943B-40DB-BC4F-3107F54D2DBB}"/>
              </a:ext>
            </a:extLst>
          </p:cNvPr>
          <p:cNvSpPr txBox="1"/>
          <p:nvPr/>
        </p:nvSpPr>
        <p:spPr>
          <a:xfrm rot="5400000">
            <a:off x="7373811" y="4837284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11. SLO Cal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Careers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939E675-F763-F528-3DD0-E543F5E5F46B}"/>
              </a:ext>
            </a:extLst>
          </p:cNvPr>
          <p:cNvSpPr txBox="1"/>
          <p:nvPr/>
        </p:nvSpPr>
        <p:spPr>
          <a:xfrm>
            <a:off x="6807474" y="5883046"/>
            <a:ext cx="1975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12. Cal Poly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Pre-Health Advising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EC73BEC-0943-52F2-C37B-1397B8EBA9AF}"/>
              </a:ext>
            </a:extLst>
          </p:cNvPr>
          <p:cNvSpPr txBox="1"/>
          <p:nvPr/>
        </p:nvSpPr>
        <p:spPr>
          <a:xfrm>
            <a:off x="5419485" y="5981365"/>
            <a:ext cx="1758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13. A.T. Still University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51A05F0-6684-0FD9-CA53-A5B08B4FC7BB}"/>
              </a:ext>
            </a:extLst>
          </p:cNvPr>
          <p:cNvSpPr txBox="1"/>
          <p:nvPr/>
        </p:nvSpPr>
        <p:spPr>
          <a:xfrm>
            <a:off x="3986301" y="5985909"/>
            <a:ext cx="1758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14. Cuesta College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EA616F6-69FE-0C4D-2E3A-56F155EA06D9}"/>
              </a:ext>
            </a:extLst>
          </p:cNvPr>
          <p:cNvSpPr txBox="1"/>
          <p:nvPr/>
        </p:nvSpPr>
        <p:spPr>
          <a:xfrm>
            <a:off x="2593582" y="5886917"/>
            <a:ext cx="1758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15. SLO Partners - 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Dental Boot Camp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608BF31-CC6B-2D4A-CBE9-4F9AF62C8EC6}"/>
              </a:ext>
            </a:extLst>
          </p:cNvPr>
          <p:cNvSpPr txBox="1"/>
          <p:nvPr/>
        </p:nvSpPr>
        <p:spPr>
          <a:xfrm>
            <a:off x="1197607" y="5883046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16. Health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Career Connection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0934E6-C6F9-C7EA-8DD9-66701958FD6D}"/>
              </a:ext>
            </a:extLst>
          </p:cNvPr>
          <p:cNvSpPr txBox="1"/>
          <p:nvPr/>
        </p:nvSpPr>
        <p:spPr>
          <a:xfrm rot="16200000">
            <a:off x="1368615" y="3084444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18. Cal Trans.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9C6B3F-3EAA-F0B4-E2B8-71008E45F63A}"/>
              </a:ext>
            </a:extLst>
          </p:cNvPr>
          <p:cNvSpPr txBox="1"/>
          <p:nvPr/>
        </p:nvSpPr>
        <p:spPr>
          <a:xfrm>
            <a:off x="2327030" y="4009854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17. California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Conservation Corps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ACA057-CD7E-F285-53E0-6D6B65A58CCA}"/>
              </a:ext>
            </a:extLst>
          </p:cNvPr>
          <p:cNvSpPr txBox="1"/>
          <p:nvPr/>
        </p:nvSpPr>
        <p:spPr>
          <a:xfrm rot="3731309">
            <a:off x="5895915" y="2970244"/>
            <a:ext cx="13234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23. SLO Cal Careers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E724FE-CE15-5D65-8B48-F9C5B31168DA}"/>
              </a:ext>
            </a:extLst>
          </p:cNvPr>
          <p:cNvSpPr txBox="1"/>
          <p:nvPr/>
        </p:nvSpPr>
        <p:spPr>
          <a:xfrm>
            <a:off x="5111981" y="4053784"/>
            <a:ext cx="17588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21. Cal Poly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6722617-2A4C-67DD-82E0-3F4388BC8AE2}"/>
              </a:ext>
            </a:extLst>
          </p:cNvPr>
          <p:cNvSpPr txBox="1"/>
          <p:nvPr/>
        </p:nvSpPr>
        <p:spPr>
          <a:xfrm>
            <a:off x="2353938" y="2102538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19. CA Youth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Connection (CYC)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D043AE8-C9C6-9672-0F73-0EF6535667FC}"/>
              </a:ext>
            </a:extLst>
          </p:cNvPr>
          <p:cNvSpPr txBox="1"/>
          <p:nvPr/>
        </p:nvSpPr>
        <p:spPr>
          <a:xfrm rot="5400000">
            <a:off x="3273661" y="3106017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20. Department of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Rehabilitation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45E54F0-E0FD-6A42-3614-5A55CA0BE51D}"/>
              </a:ext>
            </a:extLst>
          </p:cNvPr>
          <p:cNvSpPr txBox="1"/>
          <p:nvPr/>
        </p:nvSpPr>
        <p:spPr>
          <a:xfrm rot="17946310">
            <a:off x="4604253" y="2891951"/>
            <a:ext cx="17588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22. SCI 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1582ACC-D3B1-434D-457D-AADB32E6256A}"/>
              </a:ext>
            </a:extLst>
          </p:cNvPr>
          <p:cNvSpPr txBox="1"/>
          <p:nvPr/>
        </p:nvSpPr>
        <p:spPr>
          <a:xfrm>
            <a:off x="1245082" y="77934"/>
            <a:ext cx="6736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902030302020204" pitchFamily="66" charset="0"/>
              </a:rPr>
              <a:t>“SLO County Career &amp; College Night” – October 30, 2024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66E4B28-C184-5233-91E3-574BCB54E026}"/>
              </a:ext>
            </a:extLst>
          </p:cNvPr>
          <p:cNvSpPr txBox="1"/>
          <p:nvPr/>
        </p:nvSpPr>
        <p:spPr>
          <a:xfrm>
            <a:off x="1428399" y="6553054"/>
            <a:ext cx="7746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Sponsors: SLO Healthcare Workforce Partnership &amp; Family Care Network (Independent Living Program)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66BF78-5B61-6ECB-DF3B-4A244521BFEC}"/>
              </a:ext>
            </a:extLst>
          </p:cNvPr>
          <p:cNvSpPr/>
          <p:nvPr/>
        </p:nvSpPr>
        <p:spPr>
          <a:xfrm rot="16200000">
            <a:off x="245777" y="3373459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5515E1D-E434-4121-4E37-30857534E5CD}"/>
              </a:ext>
            </a:extLst>
          </p:cNvPr>
          <p:cNvSpPr/>
          <p:nvPr/>
        </p:nvSpPr>
        <p:spPr>
          <a:xfrm rot="16200000">
            <a:off x="245777" y="1822734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7AD118-74A4-A72E-7BE8-751AFC9BE792}"/>
              </a:ext>
            </a:extLst>
          </p:cNvPr>
          <p:cNvSpPr/>
          <p:nvPr/>
        </p:nvSpPr>
        <p:spPr>
          <a:xfrm>
            <a:off x="1177540" y="629400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E9D740E-AE81-52CE-7DB9-4ABDE936D59C}"/>
              </a:ext>
            </a:extLst>
          </p:cNvPr>
          <p:cNvSpPr/>
          <p:nvPr/>
        </p:nvSpPr>
        <p:spPr>
          <a:xfrm>
            <a:off x="2597595" y="647627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CFBE5C7-F788-3642-D1A0-91376ED77B2D}"/>
              </a:ext>
            </a:extLst>
          </p:cNvPr>
          <p:cNvSpPr/>
          <p:nvPr/>
        </p:nvSpPr>
        <p:spPr>
          <a:xfrm>
            <a:off x="4018296" y="643748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849EE69-11D6-FD9C-AD7D-D2DB120CC6A5}"/>
              </a:ext>
            </a:extLst>
          </p:cNvPr>
          <p:cNvSpPr/>
          <p:nvPr/>
        </p:nvSpPr>
        <p:spPr>
          <a:xfrm>
            <a:off x="5447255" y="643871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5ABDE61-A15B-5B4B-24D7-754E61A5C7FD}"/>
              </a:ext>
            </a:extLst>
          </p:cNvPr>
          <p:cNvSpPr/>
          <p:nvPr/>
        </p:nvSpPr>
        <p:spPr>
          <a:xfrm>
            <a:off x="6876214" y="643748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8BFA0E6-CCD5-9F80-7377-2DAACFA40222}"/>
              </a:ext>
            </a:extLst>
          </p:cNvPr>
          <p:cNvSpPr/>
          <p:nvPr/>
        </p:nvSpPr>
        <p:spPr>
          <a:xfrm>
            <a:off x="1360858" y="5837486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028A4A8-066E-053C-82BC-B7118E53E6B2}"/>
              </a:ext>
            </a:extLst>
          </p:cNvPr>
          <p:cNvSpPr/>
          <p:nvPr/>
        </p:nvSpPr>
        <p:spPr>
          <a:xfrm>
            <a:off x="2785751" y="5837486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5E6064A-0B6F-4E1D-8843-1B3EE9B93D0A}"/>
              </a:ext>
            </a:extLst>
          </p:cNvPr>
          <p:cNvSpPr/>
          <p:nvPr/>
        </p:nvSpPr>
        <p:spPr>
          <a:xfrm>
            <a:off x="4212820" y="5849253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F1B86A9-CF2A-1BF5-4B8F-8FE07B5A6770}"/>
              </a:ext>
            </a:extLst>
          </p:cNvPr>
          <p:cNvSpPr/>
          <p:nvPr/>
        </p:nvSpPr>
        <p:spPr>
          <a:xfrm>
            <a:off x="5630336" y="5853405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B9D2E2D-36B3-7E98-1F05-31E24D5CD4C1}"/>
              </a:ext>
            </a:extLst>
          </p:cNvPr>
          <p:cNvSpPr/>
          <p:nvPr/>
        </p:nvSpPr>
        <p:spPr>
          <a:xfrm>
            <a:off x="7103032" y="5837486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69D5D00-C28C-F773-8800-22AB6BCB38AE}"/>
              </a:ext>
            </a:extLst>
          </p:cNvPr>
          <p:cNvSpPr/>
          <p:nvPr/>
        </p:nvSpPr>
        <p:spPr>
          <a:xfrm rot="16200000">
            <a:off x="3457425" y="3032076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C13F0FC-460C-CCB5-4EFD-0E07414F865B}"/>
              </a:ext>
            </a:extLst>
          </p:cNvPr>
          <p:cNvSpPr/>
          <p:nvPr/>
        </p:nvSpPr>
        <p:spPr>
          <a:xfrm rot="3838089">
            <a:off x="5909179" y="2933712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6B86BD-EAFE-024A-3409-BF2C03060252}"/>
              </a:ext>
            </a:extLst>
          </p:cNvPr>
          <p:cNvSpPr/>
          <p:nvPr/>
        </p:nvSpPr>
        <p:spPr>
          <a:xfrm>
            <a:off x="2501948" y="3972297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3FF22BA-7749-AB49-1041-95D6CC46F351}"/>
              </a:ext>
            </a:extLst>
          </p:cNvPr>
          <p:cNvSpPr/>
          <p:nvPr/>
        </p:nvSpPr>
        <p:spPr>
          <a:xfrm>
            <a:off x="2517291" y="2053301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2C29CEA-C03A-3E2D-1878-AEEC94375381}"/>
              </a:ext>
            </a:extLst>
          </p:cNvPr>
          <p:cNvSpPr/>
          <p:nvPr/>
        </p:nvSpPr>
        <p:spPr>
          <a:xfrm>
            <a:off x="5290328" y="3930105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B61F3DF-15E2-9F6B-2FFC-7389B247EE82}"/>
              </a:ext>
            </a:extLst>
          </p:cNvPr>
          <p:cNvSpPr/>
          <p:nvPr/>
        </p:nvSpPr>
        <p:spPr>
          <a:xfrm rot="16200000">
            <a:off x="1554251" y="3016547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FFAAA5C-4CCD-B838-808B-32456428F4EE}"/>
              </a:ext>
            </a:extLst>
          </p:cNvPr>
          <p:cNvSpPr/>
          <p:nvPr/>
        </p:nvSpPr>
        <p:spPr>
          <a:xfrm rot="17967650">
            <a:off x="4771082" y="2909390"/>
            <a:ext cx="1360219" cy="47501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81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173</Words>
  <Application>Microsoft Macintosh PowerPoint</Application>
  <PresentationFormat>Letter Paper (8.5x11 in)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success@careersuccessforwomen.com</dc:creator>
  <cp:lastModifiedBy>success@careersuccessforwomen.com</cp:lastModifiedBy>
  <cp:revision>3</cp:revision>
  <cp:lastPrinted>2024-10-20T01:40:19Z</cp:lastPrinted>
  <dcterms:created xsi:type="dcterms:W3CDTF">2024-10-20T00:34:49Z</dcterms:created>
  <dcterms:modified xsi:type="dcterms:W3CDTF">2024-10-20T01:45:57Z</dcterms:modified>
</cp:coreProperties>
</file>